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329" r:id="rId3"/>
    <p:sldId id="333" r:id="rId4"/>
    <p:sldId id="266" r:id="rId5"/>
    <p:sldId id="306" r:id="rId6"/>
    <p:sldId id="340" r:id="rId7"/>
    <p:sldId id="350" r:id="rId8"/>
    <p:sldId id="339" r:id="rId9"/>
    <p:sldId id="351" r:id="rId10"/>
    <p:sldId id="362" r:id="rId11"/>
    <p:sldId id="344" r:id="rId12"/>
    <p:sldId id="358" r:id="rId13"/>
    <p:sldId id="359" r:id="rId14"/>
    <p:sldId id="360" r:id="rId15"/>
    <p:sldId id="330" r:id="rId16"/>
    <p:sldId id="342" r:id="rId17"/>
    <p:sldId id="341" r:id="rId18"/>
    <p:sldId id="364" r:id="rId19"/>
    <p:sldId id="343" r:id="rId20"/>
    <p:sldId id="334" r:id="rId21"/>
    <p:sldId id="349" r:id="rId22"/>
    <p:sldId id="331" r:id="rId23"/>
    <p:sldId id="347" r:id="rId24"/>
    <p:sldId id="363" r:id="rId25"/>
    <p:sldId id="353" r:id="rId26"/>
    <p:sldId id="348" r:id="rId27"/>
    <p:sldId id="352" r:id="rId28"/>
    <p:sldId id="345" r:id="rId29"/>
    <p:sldId id="335" r:id="rId30"/>
    <p:sldId id="346" r:id="rId31"/>
    <p:sldId id="354" r:id="rId32"/>
    <p:sldId id="355" r:id="rId33"/>
    <p:sldId id="356" r:id="rId34"/>
    <p:sldId id="332" r:id="rId35"/>
    <p:sldId id="361" r:id="rId36"/>
    <p:sldId id="317" r:id="rId37"/>
    <p:sldId id="326" r:id="rId38"/>
    <p:sldId id="338" r:id="rId39"/>
    <p:sldId id="337" r:id="rId40"/>
    <p:sldId id="336" r:id="rId41"/>
    <p:sldId id="325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24A"/>
    <a:srgbClr val="EAE7D8"/>
    <a:srgbClr val="FED53D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so Raúl Melgarejo Galván" userId="34f8e7f98b12fabf" providerId="LiveId" clId="{56F58475-26DB-4DBA-8E9B-E1EE83AB5B40}"/>
    <pc:docChg chg="undo custSel addSld delSld modSld sldOrd">
      <pc:chgData name="Alonso Raúl Melgarejo Galván" userId="34f8e7f98b12fabf" providerId="LiveId" clId="{56F58475-26DB-4DBA-8E9B-E1EE83AB5B40}" dt="2017-12-06T18:24:05.568" v="4219" actId="1076"/>
      <pc:docMkLst>
        <pc:docMk/>
      </pc:docMkLst>
      <pc:sldChg chg="addSp delSp modSp del">
        <pc:chgData name="Alonso Raúl Melgarejo Galván" userId="34f8e7f98b12fabf" providerId="LiveId" clId="{56F58475-26DB-4DBA-8E9B-E1EE83AB5B40}" dt="2017-12-05T23:48:44.718" v="205" actId="2696"/>
        <pc:sldMkLst>
          <pc:docMk/>
          <pc:sldMk cId="339028494" sldId="257"/>
        </pc:sldMkLst>
        <pc:spChg chg="add mod">
          <ac:chgData name="Alonso Raúl Melgarejo Galván" userId="34f8e7f98b12fabf" providerId="LiveId" clId="{56F58475-26DB-4DBA-8E9B-E1EE83AB5B40}" dt="2017-12-05T23:48:18.632" v="146" actId="2696"/>
          <ac:spMkLst>
            <pc:docMk/>
            <pc:sldMk cId="339028494" sldId="257"/>
            <ac:spMk id="5" creationId="{7D967E92-E555-4B5A-9271-7DD37601220F}"/>
          </ac:spMkLst>
        </pc:spChg>
        <pc:graphicFrameChg chg="del">
          <ac:chgData name="Alonso Raúl Melgarejo Galván" userId="34f8e7f98b12fabf" providerId="LiveId" clId="{56F58475-26DB-4DBA-8E9B-E1EE83AB5B40}" dt="2017-12-05T23:48:18.632" v="146" actId="2696"/>
          <ac:graphicFrameMkLst>
            <pc:docMk/>
            <pc:sldMk cId="339028494" sldId="257"/>
            <ac:graphicFrameMk id="4" creationId="{80FCF017-2668-4C94-8AB3-FBAA7A43D748}"/>
          </ac:graphicFrameMkLst>
        </pc:graphicFrameChg>
      </pc:sldChg>
      <pc:sldChg chg="addSp modSp">
        <pc:chgData name="Alonso Raúl Melgarejo Galván" userId="34f8e7f98b12fabf" providerId="LiveId" clId="{56F58475-26DB-4DBA-8E9B-E1EE83AB5B40}" dt="2017-12-06T17:47:22.428" v="3315" actId="1076"/>
        <pc:sldMkLst>
          <pc:docMk/>
          <pc:sldMk cId="1937811310" sldId="258"/>
        </pc:sldMkLst>
        <pc:spChg chg="mod">
          <ac:chgData name="Alonso Raúl Melgarejo Galván" userId="34f8e7f98b12fabf" providerId="LiveId" clId="{56F58475-26DB-4DBA-8E9B-E1EE83AB5B40}" dt="2017-12-05T23:52:51.136" v="228" actId="20577"/>
          <ac:spMkLst>
            <pc:docMk/>
            <pc:sldMk cId="1937811310" sldId="258"/>
            <ac:spMk id="3" creationId="{52B5B76D-1B15-45A7-949D-3A9DD580C3C9}"/>
          </ac:spMkLst>
        </pc:spChg>
        <pc:picChg chg="add mod">
          <ac:chgData name="Alonso Raúl Melgarejo Galván" userId="34f8e7f98b12fabf" providerId="LiveId" clId="{56F58475-26DB-4DBA-8E9B-E1EE83AB5B40}" dt="2017-12-06T17:47:22.428" v="3315" actId="1076"/>
          <ac:picMkLst>
            <pc:docMk/>
            <pc:sldMk cId="1937811310" sldId="258"/>
            <ac:picMk id="4" creationId="{FBC2BF82-1892-48B9-A0FF-0BBCE6C432FE}"/>
          </ac:picMkLst>
        </pc:picChg>
      </pc:sldChg>
      <pc:sldChg chg="addSp delSp modSp">
        <pc:chgData name="Alonso Raúl Melgarejo Galván" userId="34f8e7f98b12fabf" providerId="LiveId" clId="{56F58475-26DB-4DBA-8E9B-E1EE83AB5B40}" dt="2017-12-06T18:03:12.832" v="3628" actId="1076"/>
        <pc:sldMkLst>
          <pc:docMk/>
          <pc:sldMk cId="623663296" sldId="259"/>
        </pc:sldMkLst>
        <pc:spChg chg="mod">
          <ac:chgData name="Alonso Raúl Melgarejo Galván" userId="34f8e7f98b12fabf" providerId="LiveId" clId="{56F58475-26DB-4DBA-8E9B-E1EE83AB5B40}" dt="2017-12-06T18:03:05.988" v="3627" actId="14100"/>
          <ac:spMkLst>
            <pc:docMk/>
            <pc:sldMk cId="623663296" sldId="259"/>
            <ac:spMk id="2" creationId="{D6FBF7D7-DBA1-4516-AD2E-815343942DA3}"/>
          </ac:spMkLst>
        </pc:spChg>
        <pc:spChg chg="del">
          <ac:chgData name="Alonso Raúl Melgarejo Galván" userId="34f8e7f98b12fabf" providerId="LiveId" clId="{56F58475-26DB-4DBA-8E9B-E1EE83AB5B40}" dt="2017-12-06T15:56:17.624" v="3301" actId="478"/>
          <ac:spMkLst>
            <pc:docMk/>
            <pc:sldMk cId="623663296" sldId="259"/>
            <ac:spMk id="3" creationId="{63DB13F8-C3F3-44D1-AC3D-480A9C013B6C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17" creationId="{CE86F793-E0D9-4FBE-A289-0F1A9E4DF0A4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18" creationId="{BAF1F959-71E0-48A7-B721-8F4170635B08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19" creationId="{9A84EF63-4337-4E7B-A083-3A58ABC83A8D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20" creationId="{822D15C3-A961-4239-B64E-5B79EC536554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21" creationId="{EF1C03E3-B064-4771-AA81-BF34F5683FC2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22" creationId="{A2126019-E11D-4CF8-AD8C-CD0F88368E1A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37" creationId="{3E49E853-3901-424E-B0D8-B7120A05FB15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38" creationId="{CA3C642E-C483-4E91-86DE-6E5DA923C438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39" creationId="{B74D7E54-ABBA-4101-88F4-3197E935C923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40" creationId="{A70AD219-8788-4F32-91B5-CB0A0BF75C72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41" creationId="{B7F70B2C-8B3F-4ACE-8994-5B82E4909841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42" creationId="{48D8916A-A7CC-41E6-A22C-D28AA441239D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43" creationId="{3035695E-18AE-47BA-B201-C1ED933D52E0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49" creationId="{67118E37-4E72-4EF9-912D-F0E1C4A80A9B}"/>
          </ac:spMkLst>
        </pc:spChg>
        <pc:spChg chg="add del">
          <ac:chgData name="Alonso Raúl Melgarejo Galván" userId="34f8e7f98b12fabf" providerId="LiveId" clId="{56F58475-26DB-4DBA-8E9B-E1EE83AB5B40}" dt="2017-12-06T15:56:15.920" v="3300" actId="27636"/>
          <ac:spMkLst>
            <pc:docMk/>
            <pc:sldMk cId="623663296" sldId="259"/>
            <ac:spMk id="50" creationId="{4A51AAC7-4202-4CBC-BADA-444243A97F1A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68" creationId="{D4B78A24-FCFD-4380-B5F2-D3A6DEDC7937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69" creationId="{3DF1579F-572F-47A9-9A59-187FEBC5CE87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70" creationId="{13D99AFF-E41E-441E-ADE5-8052D85B0FAF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71" creationId="{E4C16890-D200-4C9C-8641-BF9117DCCC6E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72" creationId="{A53A6AFE-6D13-4B13-8410-BF6A750D0621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73" creationId="{6F22C9EC-9DA0-4C8F-A7D5-C882E513F28E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88" creationId="{7BE6B044-E81B-4ECF-9C7D-1BA37F3B3693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89" creationId="{F9425912-22E1-4218-9800-891F4C09102D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90" creationId="{FB572F98-22C8-49A2-B608-6DCBB41BCDB6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91" creationId="{DC605293-DCE0-4DAD-9AC2-BEACA51A93B7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92" creationId="{9EA8BCE1-1234-4E8C-BCA2-E4ED9C208B5A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93" creationId="{668ADE16-7A7C-4412-877A-41EFA3BB7566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94" creationId="{9626B23B-07A8-4290-99CB-304F19379845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100" creationId="{60969B5B-6B08-4CBF-B1AE-68292E6B822A}"/>
          </ac:spMkLst>
        </pc:spChg>
        <pc:spChg chg="add mod">
          <ac:chgData name="Alonso Raúl Melgarejo Galván" userId="34f8e7f98b12fabf" providerId="LiveId" clId="{56F58475-26DB-4DBA-8E9B-E1EE83AB5B40}" dt="2017-12-06T18:03:12.832" v="3628" actId="1076"/>
          <ac:spMkLst>
            <pc:docMk/>
            <pc:sldMk cId="623663296" sldId="259"/>
            <ac:spMk id="101" creationId="{829C20C6-136C-4B1B-9F36-442B9C838C8C}"/>
          </ac:spMkLst>
        </pc:s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5" creationId="{4B7EAA18-A1C6-4FE4-9CA3-C7212899AAC0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8" creationId="{448F1F23-5570-4D6B-A27F-C95B1492B9E8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11" creationId="{CF9FA05D-72DF-448F-84CE-5A577E5637A8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14" creationId="{86CDE142-4C2E-419B-ADD5-420FA9CD7216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23" creationId="{EAD55CEB-9CED-4307-BD31-713ABD680D84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27" creationId="{451F6B22-BBD7-46BA-AF77-6FFDA7BB129F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30" creationId="{1E8604E5-EB15-4633-8E17-0AD6340B1C2B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33" creationId="{ECCF354F-4860-4ACD-AE44-661662E95024}"/>
          </ac:grpSpMkLst>
        </pc:grpChg>
        <pc:grpChg chg="add del">
          <ac:chgData name="Alonso Raúl Melgarejo Galván" userId="34f8e7f98b12fabf" providerId="LiveId" clId="{56F58475-26DB-4DBA-8E9B-E1EE83AB5B40}" dt="2017-12-06T15:56:15.920" v="3300" actId="27636"/>
          <ac:grpSpMkLst>
            <pc:docMk/>
            <pc:sldMk cId="623663296" sldId="259"/>
            <ac:grpSpMk id="51" creationId="{B96933D9-EDED-44ED-A86C-741366F42C22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56" creationId="{D5A75FFD-96CC-4633-8E44-9ACBE6B4162B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59" creationId="{F8B5DED7-DF23-40CB-8B95-E5C90A3C0DB4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62" creationId="{6CAB33FD-8262-48F0-B6B3-8BD76B47674B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65" creationId="{28142579-A33C-4899-9AF4-D20D0EBB52F3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74" creationId="{7F5C2E5F-55D4-4828-90DC-17DEAE407FE0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78" creationId="{410A006A-D8C9-4C18-A735-C2B2A9D35A48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81" creationId="{6081017B-B465-4AA6-9459-BE5DC11D80E2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84" creationId="{9A3E1F64-7DB3-4EBC-B287-28028DE9B90A}"/>
          </ac:grpSpMkLst>
        </pc:grpChg>
        <pc:grpChg chg="add mod">
          <ac:chgData name="Alonso Raúl Melgarejo Galván" userId="34f8e7f98b12fabf" providerId="LiveId" clId="{56F58475-26DB-4DBA-8E9B-E1EE83AB5B40}" dt="2017-12-06T18:03:12.832" v="3628" actId="1076"/>
          <ac:grpSpMkLst>
            <pc:docMk/>
            <pc:sldMk cId="623663296" sldId="259"/>
            <ac:grpSpMk id="102" creationId="{E6E1C762-52F1-4B80-8884-3D762BFD90A3}"/>
          </ac:grpSpMkLst>
        </pc:grpChg>
        <pc:cxnChg chg="add del">
          <ac:chgData name="Alonso Raúl Melgarejo Galván" userId="34f8e7f98b12fabf" providerId="LiveId" clId="{56F58475-26DB-4DBA-8E9B-E1EE83AB5B40}" dt="2017-12-06T15:56:15.920" v="3300" actId="27636"/>
          <ac:cxnSpMkLst>
            <pc:docMk/>
            <pc:sldMk cId="623663296" sldId="259"/>
            <ac:cxnSpMk id="4" creationId="{2F7331A1-44AE-47CD-86FD-0BD30F4B9395}"/>
          </ac:cxnSpMkLst>
        </pc:cxnChg>
        <pc:cxnChg chg="add del">
          <ac:chgData name="Alonso Raúl Melgarejo Galván" userId="34f8e7f98b12fabf" providerId="LiveId" clId="{56F58475-26DB-4DBA-8E9B-E1EE83AB5B40}" dt="2017-12-06T15:56:15.920" v="3300" actId="27636"/>
          <ac:cxnSpMkLst>
            <pc:docMk/>
            <pc:sldMk cId="623663296" sldId="259"/>
            <ac:cxnSpMk id="44" creationId="{69F29364-5316-47EC-B117-C847A576BE30}"/>
          </ac:cxnSpMkLst>
        </pc:cxnChg>
        <pc:cxnChg chg="add del">
          <ac:chgData name="Alonso Raúl Melgarejo Galván" userId="34f8e7f98b12fabf" providerId="LiveId" clId="{56F58475-26DB-4DBA-8E9B-E1EE83AB5B40}" dt="2017-12-06T15:56:15.920" v="3300" actId="27636"/>
          <ac:cxnSpMkLst>
            <pc:docMk/>
            <pc:sldMk cId="623663296" sldId="259"/>
            <ac:cxnSpMk id="45" creationId="{A3BAAD22-90A5-4F4E-8177-BDAB3FEA3B16}"/>
          </ac:cxnSpMkLst>
        </pc:cxnChg>
        <pc:cxnChg chg="add del">
          <ac:chgData name="Alonso Raúl Melgarejo Galván" userId="34f8e7f98b12fabf" providerId="LiveId" clId="{56F58475-26DB-4DBA-8E9B-E1EE83AB5B40}" dt="2017-12-06T15:56:15.920" v="3300" actId="27636"/>
          <ac:cxnSpMkLst>
            <pc:docMk/>
            <pc:sldMk cId="623663296" sldId="259"/>
            <ac:cxnSpMk id="46" creationId="{4DBED2BB-DA71-4714-8B7E-A457E1A8414C}"/>
          </ac:cxnSpMkLst>
        </pc:cxnChg>
        <pc:cxnChg chg="add del">
          <ac:chgData name="Alonso Raúl Melgarejo Galván" userId="34f8e7f98b12fabf" providerId="LiveId" clId="{56F58475-26DB-4DBA-8E9B-E1EE83AB5B40}" dt="2017-12-06T15:56:15.920" v="3300" actId="27636"/>
          <ac:cxnSpMkLst>
            <pc:docMk/>
            <pc:sldMk cId="623663296" sldId="259"/>
            <ac:cxnSpMk id="47" creationId="{0CB722A7-326A-4E3F-BD81-5A5FB28755E2}"/>
          </ac:cxnSpMkLst>
        </pc:cxnChg>
        <pc:cxnChg chg="add del">
          <ac:chgData name="Alonso Raúl Melgarejo Galván" userId="34f8e7f98b12fabf" providerId="LiveId" clId="{56F58475-26DB-4DBA-8E9B-E1EE83AB5B40}" dt="2017-12-06T15:56:15.920" v="3300" actId="27636"/>
          <ac:cxnSpMkLst>
            <pc:docMk/>
            <pc:sldMk cId="623663296" sldId="259"/>
            <ac:cxnSpMk id="48" creationId="{CD884EC2-47B7-45F4-B8CC-27D086279A31}"/>
          </ac:cxnSpMkLst>
        </pc:cxnChg>
        <pc:cxnChg chg="add mod">
          <ac:chgData name="Alonso Raúl Melgarejo Galván" userId="34f8e7f98b12fabf" providerId="LiveId" clId="{56F58475-26DB-4DBA-8E9B-E1EE83AB5B40}" dt="2017-12-06T18:03:12.832" v="3628" actId="1076"/>
          <ac:cxnSpMkLst>
            <pc:docMk/>
            <pc:sldMk cId="623663296" sldId="259"/>
            <ac:cxnSpMk id="55" creationId="{DA5910B6-34B5-4C98-82E8-7E7BCC8B43D9}"/>
          </ac:cxnSpMkLst>
        </pc:cxnChg>
        <pc:cxnChg chg="add mod">
          <ac:chgData name="Alonso Raúl Melgarejo Galván" userId="34f8e7f98b12fabf" providerId="LiveId" clId="{56F58475-26DB-4DBA-8E9B-E1EE83AB5B40}" dt="2017-12-06T18:03:12.832" v="3628" actId="1076"/>
          <ac:cxnSpMkLst>
            <pc:docMk/>
            <pc:sldMk cId="623663296" sldId="259"/>
            <ac:cxnSpMk id="95" creationId="{E48B2F9E-82E9-45CB-893D-2C8180613B8C}"/>
          </ac:cxnSpMkLst>
        </pc:cxnChg>
        <pc:cxnChg chg="add mod">
          <ac:chgData name="Alonso Raúl Melgarejo Galván" userId="34f8e7f98b12fabf" providerId="LiveId" clId="{56F58475-26DB-4DBA-8E9B-E1EE83AB5B40}" dt="2017-12-06T18:03:12.832" v="3628" actId="1076"/>
          <ac:cxnSpMkLst>
            <pc:docMk/>
            <pc:sldMk cId="623663296" sldId="259"/>
            <ac:cxnSpMk id="96" creationId="{94C9009A-3E18-484D-A5D9-07CFC79EA2F2}"/>
          </ac:cxnSpMkLst>
        </pc:cxnChg>
        <pc:cxnChg chg="add mod">
          <ac:chgData name="Alonso Raúl Melgarejo Galván" userId="34f8e7f98b12fabf" providerId="LiveId" clId="{56F58475-26DB-4DBA-8E9B-E1EE83AB5B40}" dt="2017-12-06T18:03:12.832" v="3628" actId="1076"/>
          <ac:cxnSpMkLst>
            <pc:docMk/>
            <pc:sldMk cId="623663296" sldId="259"/>
            <ac:cxnSpMk id="97" creationId="{2E09A28C-79B7-4AF6-9F76-84068E7DBE3D}"/>
          </ac:cxnSpMkLst>
        </pc:cxnChg>
        <pc:cxnChg chg="add mod">
          <ac:chgData name="Alonso Raúl Melgarejo Galván" userId="34f8e7f98b12fabf" providerId="LiveId" clId="{56F58475-26DB-4DBA-8E9B-E1EE83AB5B40}" dt="2017-12-06T18:03:12.832" v="3628" actId="1076"/>
          <ac:cxnSpMkLst>
            <pc:docMk/>
            <pc:sldMk cId="623663296" sldId="259"/>
            <ac:cxnSpMk id="98" creationId="{C60689F3-9DC3-4C08-A2A3-04CD011FAB43}"/>
          </ac:cxnSpMkLst>
        </pc:cxnChg>
        <pc:cxnChg chg="add mod">
          <ac:chgData name="Alonso Raúl Melgarejo Galván" userId="34f8e7f98b12fabf" providerId="LiveId" clId="{56F58475-26DB-4DBA-8E9B-E1EE83AB5B40}" dt="2017-12-06T18:03:12.832" v="3628" actId="1076"/>
          <ac:cxnSpMkLst>
            <pc:docMk/>
            <pc:sldMk cId="623663296" sldId="259"/>
            <ac:cxnSpMk id="99" creationId="{C057D801-2533-407A-BC6D-05AE9A5B4606}"/>
          </ac:cxnSpMkLst>
        </pc:cxnChg>
      </pc:sldChg>
      <pc:sldChg chg="addSp delSp">
        <pc:chgData name="Alonso Raúl Melgarejo Galván" userId="34f8e7f98b12fabf" providerId="LiveId" clId="{56F58475-26DB-4DBA-8E9B-E1EE83AB5B40}" dt="2017-12-06T15:56:55.777" v="3304" actId="27636"/>
        <pc:sldMkLst>
          <pc:docMk/>
          <pc:sldMk cId="920430047" sldId="260"/>
        </pc:sldMkLst>
        <pc:spChg chg="del">
          <ac:chgData name="Alonso Raúl Melgarejo Galván" userId="34f8e7f98b12fabf" providerId="LiveId" clId="{56F58475-26DB-4DBA-8E9B-E1EE83AB5B40}" dt="2017-12-06T15:56:38.924" v="3303" actId="478"/>
          <ac:spMkLst>
            <pc:docMk/>
            <pc:sldMk cId="920430047" sldId="260"/>
            <ac:spMk id="3" creationId="{63DB13F8-C3F3-44D1-AC3D-480A9C013B6C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17" creationId="{7E7394A0-BE0B-40AD-BF9B-EC436FEFFC4C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18" creationId="{E7169299-568C-4909-B43E-FDE1C333744F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19" creationId="{2169E44B-88DB-4C07-8BB6-A3853FCF1B63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20" creationId="{B97DA073-DBF7-444E-996B-1C535F59CD1B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21" creationId="{74212600-0C2F-4C8D-BB44-239568CA3A1E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22" creationId="{D1AF4998-D830-4E3B-8051-16531B9A55C6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37" creationId="{CD95796F-C363-4C55-8DDE-FC95D0F88D10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38" creationId="{91ED446E-2441-408F-B0BE-F824D9812533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39" creationId="{944C6555-8D9C-4F15-97EC-50E5E6C64859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40" creationId="{F68BF5FD-B038-4186-9781-F82AB1527A44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41" creationId="{527029B7-AADE-400F-B4FE-4D6E8356FDB1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42" creationId="{1152672E-7247-4BFC-8D21-AE2FF9EB4896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43" creationId="{12D8335A-14AF-4AA3-A695-24C99BB1D61C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49" creationId="{E571E532-33B8-4726-9E85-A040EE5F5FAC}"/>
          </ac:spMkLst>
        </pc:spChg>
        <pc:spChg chg="add">
          <ac:chgData name="Alonso Raúl Melgarejo Galván" userId="34f8e7f98b12fabf" providerId="LiveId" clId="{56F58475-26DB-4DBA-8E9B-E1EE83AB5B40}" dt="2017-12-06T15:56:55.777" v="3304" actId="27636"/>
          <ac:spMkLst>
            <pc:docMk/>
            <pc:sldMk cId="920430047" sldId="260"/>
            <ac:spMk id="50" creationId="{CEF0F736-3391-4468-A3B8-208A4A607C0F}"/>
          </ac:spMkLst>
        </pc:s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5" creationId="{E27D5755-AAA3-448A-AA52-EF471A70078E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8" creationId="{5C27CB14-FFD8-4A73-97A1-FF8E61980105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11" creationId="{84FE6513-7476-43F5-A91A-A6693B1C2C61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14" creationId="{DD4FA364-FF2C-4055-B24C-CCFE2C460AAE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23" creationId="{B2DB98F6-4344-4327-82B3-96FC91E6C08A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27" creationId="{8A331442-7AB8-497B-AB56-9BCA2662A015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30" creationId="{E96EF4A5-9D06-49A8-8C08-955F8AD44498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33" creationId="{25F69A84-BEF0-47A0-8022-D62D87176E1C}"/>
          </ac:grpSpMkLst>
        </pc:grpChg>
        <pc:grpChg chg="add">
          <ac:chgData name="Alonso Raúl Melgarejo Galván" userId="34f8e7f98b12fabf" providerId="LiveId" clId="{56F58475-26DB-4DBA-8E9B-E1EE83AB5B40}" dt="2017-12-06T15:56:55.777" v="3304" actId="27636"/>
          <ac:grpSpMkLst>
            <pc:docMk/>
            <pc:sldMk cId="920430047" sldId="260"/>
            <ac:grpSpMk id="51" creationId="{ED167962-9599-46A4-9A46-3CA726926646}"/>
          </ac:grpSpMkLst>
        </pc:grp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55" creationId="{14BCF8F4-A17A-4D0C-A8A1-8C07B7A69FE5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56" creationId="{12B627D8-9235-4939-A188-BD03271982E8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57" creationId="{A8A980AD-59A8-4593-981A-21368E232F58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58" creationId="{8D41B9AD-7F12-40DC-AD63-035DE3A8917C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59" creationId="{CD65CE88-31BA-401B-BA31-9A776248AB5C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0" creationId="{B70E29FA-C73D-4802-BBD9-3B49A1DA75D7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1" creationId="{59613DF0-876D-4444-BD03-C53269676126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2" creationId="{40411D8D-278E-46A4-AD4E-5B31A27B3BD1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3" creationId="{88FF943B-A428-434A-B874-514233A6ACC2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4" creationId="{5169A9E6-F083-4F49-8FCC-7744791E9935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5" creationId="{5E8289E5-9976-472C-B311-96BC2F163A49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6" creationId="{69CF8E29-EE0A-4DDF-BFA4-14D573403222}"/>
          </ac:picMkLst>
        </pc:picChg>
        <pc:picChg chg="add">
          <ac:chgData name="Alonso Raúl Melgarejo Galván" userId="34f8e7f98b12fabf" providerId="LiveId" clId="{56F58475-26DB-4DBA-8E9B-E1EE83AB5B40}" dt="2017-12-06T15:56:55.777" v="3304" actId="27636"/>
          <ac:picMkLst>
            <pc:docMk/>
            <pc:sldMk cId="920430047" sldId="260"/>
            <ac:picMk id="67" creationId="{DC1B36AD-FFDA-4135-A33E-A0508E9A0610}"/>
          </ac:picMkLst>
        </pc:picChg>
        <pc:cxnChg chg="add">
          <ac:chgData name="Alonso Raúl Melgarejo Galván" userId="34f8e7f98b12fabf" providerId="LiveId" clId="{56F58475-26DB-4DBA-8E9B-E1EE83AB5B40}" dt="2017-12-06T15:56:55.777" v="3304" actId="27636"/>
          <ac:cxnSpMkLst>
            <pc:docMk/>
            <pc:sldMk cId="920430047" sldId="260"/>
            <ac:cxnSpMk id="4" creationId="{40A23092-E2CB-4876-ABF9-D7A112C15ADD}"/>
          </ac:cxnSpMkLst>
        </pc:cxnChg>
        <pc:cxnChg chg="add">
          <ac:chgData name="Alonso Raúl Melgarejo Galván" userId="34f8e7f98b12fabf" providerId="LiveId" clId="{56F58475-26DB-4DBA-8E9B-E1EE83AB5B40}" dt="2017-12-06T15:56:55.777" v="3304" actId="27636"/>
          <ac:cxnSpMkLst>
            <pc:docMk/>
            <pc:sldMk cId="920430047" sldId="260"/>
            <ac:cxnSpMk id="44" creationId="{EBF04D31-BBF4-4125-821D-FFCB02FA3B58}"/>
          </ac:cxnSpMkLst>
        </pc:cxnChg>
        <pc:cxnChg chg="add">
          <ac:chgData name="Alonso Raúl Melgarejo Galván" userId="34f8e7f98b12fabf" providerId="LiveId" clId="{56F58475-26DB-4DBA-8E9B-E1EE83AB5B40}" dt="2017-12-06T15:56:55.777" v="3304" actId="27636"/>
          <ac:cxnSpMkLst>
            <pc:docMk/>
            <pc:sldMk cId="920430047" sldId="260"/>
            <ac:cxnSpMk id="45" creationId="{43576928-B15B-476A-A0DB-88F6FA469B65}"/>
          </ac:cxnSpMkLst>
        </pc:cxnChg>
        <pc:cxnChg chg="add">
          <ac:chgData name="Alonso Raúl Melgarejo Galván" userId="34f8e7f98b12fabf" providerId="LiveId" clId="{56F58475-26DB-4DBA-8E9B-E1EE83AB5B40}" dt="2017-12-06T15:56:55.777" v="3304" actId="27636"/>
          <ac:cxnSpMkLst>
            <pc:docMk/>
            <pc:sldMk cId="920430047" sldId="260"/>
            <ac:cxnSpMk id="46" creationId="{A5BDEBC6-66DC-42F3-9904-CE905E9AD289}"/>
          </ac:cxnSpMkLst>
        </pc:cxnChg>
        <pc:cxnChg chg="add">
          <ac:chgData name="Alonso Raúl Melgarejo Galván" userId="34f8e7f98b12fabf" providerId="LiveId" clId="{56F58475-26DB-4DBA-8E9B-E1EE83AB5B40}" dt="2017-12-06T15:56:55.777" v="3304" actId="27636"/>
          <ac:cxnSpMkLst>
            <pc:docMk/>
            <pc:sldMk cId="920430047" sldId="260"/>
            <ac:cxnSpMk id="47" creationId="{C27B20A7-0B35-4831-8F56-E14F4E42B0CE}"/>
          </ac:cxnSpMkLst>
        </pc:cxnChg>
        <pc:cxnChg chg="add">
          <ac:chgData name="Alonso Raúl Melgarejo Galván" userId="34f8e7f98b12fabf" providerId="LiveId" clId="{56F58475-26DB-4DBA-8E9B-E1EE83AB5B40}" dt="2017-12-06T15:56:55.777" v="3304" actId="27636"/>
          <ac:cxnSpMkLst>
            <pc:docMk/>
            <pc:sldMk cId="920430047" sldId="260"/>
            <ac:cxnSpMk id="48" creationId="{C2D28ABB-4E71-471B-98FD-AF1B07DE973E}"/>
          </ac:cxnSpMkLst>
        </pc:cxnChg>
      </pc:sldChg>
      <pc:sldChg chg="modSp add">
        <pc:chgData name="Alonso Raúl Melgarejo Galván" userId="34f8e7f98b12fabf" providerId="LiveId" clId="{56F58475-26DB-4DBA-8E9B-E1EE83AB5B40}" dt="2017-12-06T16:06:47.055" v="3311" actId="27636"/>
        <pc:sldMkLst>
          <pc:docMk/>
          <pc:sldMk cId="3885413193" sldId="261"/>
        </pc:sldMkLst>
        <pc:spChg chg="mod">
          <ac:chgData name="Alonso Raúl Melgarejo Galván" userId="34f8e7f98b12fabf" providerId="LiveId" clId="{56F58475-26DB-4DBA-8E9B-E1EE83AB5B40}" dt="2017-12-06T00:40:58.966" v="703" actId="20577"/>
          <ac:spMkLst>
            <pc:docMk/>
            <pc:sldMk cId="3885413193" sldId="261"/>
            <ac:spMk id="2" creationId="{5ADA5C58-EAB1-4513-8A22-8BDA1D3B04EC}"/>
          </ac:spMkLst>
        </pc:spChg>
        <pc:spChg chg="mod">
          <ac:chgData name="Alonso Raúl Melgarejo Galván" userId="34f8e7f98b12fabf" providerId="LiveId" clId="{56F58475-26DB-4DBA-8E9B-E1EE83AB5B40}" dt="2017-12-06T16:06:47.055" v="3311" actId="27636"/>
          <ac:spMkLst>
            <pc:docMk/>
            <pc:sldMk cId="3885413193" sldId="261"/>
            <ac:spMk id="3" creationId="{72648498-DF4B-4950-B497-DF21203407FD}"/>
          </ac:spMkLst>
        </pc:spChg>
      </pc:sldChg>
      <pc:sldChg chg="addSp delSp modSp add del">
        <pc:chgData name="Alonso Raúl Melgarejo Galván" userId="34f8e7f98b12fabf" providerId="LiveId" clId="{56F58475-26DB-4DBA-8E9B-E1EE83AB5B40}" dt="2017-12-06T17:59:11.387" v="3508" actId="2696"/>
        <pc:sldMkLst>
          <pc:docMk/>
          <pc:sldMk cId="1284112724" sldId="262"/>
        </pc:sldMkLst>
        <pc:spChg chg="mod">
          <ac:chgData name="Alonso Raúl Melgarejo Galván" userId="34f8e7f98b12fabf" providerId="LiveId" clId="{56F58475-26DB-4DBA-8E9B-E1EE83AB5B40}" dt="2017-12-06T17:56:31.821" v="3408" actId="1076"/>
          <ac:spMkLst>
            <pc:docMk/>
            <pc:sldMk cId="1284112724" sldId="262"/>
            <ac:spMk id="2" creationId="{5ADA5C58-EAB1-4513-8A22-8BDA1D3B04EC}"/>
          </ac:spMkLst>
        </pc:spChg>
        <pc:spChg chg="del mod">
          <ac:chgData name="Alonso Raúl Melgarejo Galván" userId="34f8e7f98b12fabf" providerId="LiveId" clId="{56F58475-26DB-4DBA-8E9B-E1EE83AB5B40}" dt="2017-12-06T17:48:44.215" v="3353" actId="478"/>
          <ac:spMkLst>
            <pc:docMk/>
            <pc:sldMk cId="1284112724" sldId="262"/>
            <ac:spMk id="3" creationId="{72648498-DF4B-4950-B497-DF21203407FD}"/>
          </ac:spMkLst>
        </pc:spChg>
        <pc:spChg chg="add del mod">
          <ac:chgData name="Alonso Raúl Melgarejo Galván" userId="34f8e7f98b12fabf" providerId="LiveId" clId="{56F58475-26DB-4DBA-8E9B-E1EE83AB5B40}" dt="2017-12-06T17:48:46.823" v="3354" actId="478"/>
          <ac:spMkLst>
            <pc:docMk/>
            <pc:sldMk cId="1284112724" sldId="262"/>
            <ac:spMk id="6" creationId="{59F5D5A6-165A-436E-B127-5932AE713A79}"/>
          </ac:spMkLst>
        </pc:spChg>
        <pc:picChg chg="add del mod">
          <ac:chgData name="Alonso Raúl Melgarejo Galván" userId="34f8e7f98b12fabf" providerId="LiveId" clId="{56F58475-26DB-4DBA-8E9B-E1EE83AB5B40}" dt="2017-12-06T17:56:58.890" v="3440"/>
          <ac:picMkLst>
            <pc:docMk/>
            <pc:sldMk cId="1284112724" sldId="262"/>
            <ac:picMk id="4" creationId="{30E89BEC-EB97-4599-A827-06E0D0890A51}"/>
          </ac:picMkLst>
        </pc:picChg>
        <pc:picChg chg="add del mod">
          <ac:chgData name="Alonso Raúl Melgarejo Galván" userId="34f8e7f98b12fabf" providerId="LiveId" clId="{56F58475-26DB-4DBA-8E9B-E1EE83AB5B40}" dt="2017-12-06T17:56:22.230" v="3405" actId="478"/>
          <ac:picMkLst>
            <pc:docMk/>
            <pc:sldMk cId="1284112724" sldId="262"/>
            <ac:picMk id="8" creationId="{71376566-7288-4B73-B62F-ED1609B14A6A}"/>
          </ac:picMkLst>
        </pc:picChg>
        <pc:picChg chg="add del mod">
          <ac:chgData name="Alonso Raúl Melgarejo Galván" userId="34f8e7f98b12fabf" providerId="LiveId" clId="{56F58475-26DB-4DBA-8E9B-E1EE83AB5B40}" dt="2017-12-06T17:56:23.755" v="3406" actId="478"/>
          <ac:picMkLst>
            <pc:docMk/>
            <pc:sldMk cId="1284112724" sldId="262"/>
            <ac:picMk id="10" creationId="{A8DA6C84-70D9-4F7A-907D-27A72EF8D3B4}"/>
          </ac:picMkLst>
        </pc:picChg>
        <pc:picChg chg="add del mod">
          <ac:chgData name="Alonso Raúl Melgarejo Galván" userId="34f8e7f98b12fabf" providerId="LiveId" clId="{56F58475-26DB-4DBA-8E9B-E1EE83AB5B40}" dt="2017-12-06T17:56:20.421" v="3404" actId="478"/>
          <ac:picMkLst>
            <pc:docMk/>
            <pc:sldMk cId="1284112724" sldId="262"/>
            <ac:picMk id="12" creationId="{77FA399E-83AD-4D49-AB22-9739CBA5AF56}"/>
          </ac:picMkLst>
        </pc:picChg>
        <pc:picChg chg="add del mod">
          <ac:chgData name="Alonso Raúl Melgarejo Galván" userId="34f8e7f98b12fabf" providerId="LiveId" clId="{56F58475-26DB-4DBA-8E9B-E1EE83AB5B40}" dt="2017-12-06T17:56:20.421" v="3404" actId="478"/>
          <ac:picMkLst>
            <pc:docMk/>
            <pc:sldMk cId="1284112724" sldId="262"/>
            <ac:picMk id="14" creationId="{D77E7A5E-D6B0-4F26-9BC2-36473EF7BE0B}"/>
          </ac:picMkLst>
        </pc:picChg>
        <pc:picChg chg="add del mod">
          <ac:chgData name="Alonso Raúl Melgarejo Galván" userId="34f8e7f98b12fabf" providerId="LiveId" clId="{56F58475-26DB-4DBA-8E9B-E1EE83AB5B40}" dt="2017-12-06T17:56:20.421" v="3404" actId="478"/>
          <ac:picMkLst>
            <pc:docMk/>
            <pc:sldMk cId="1284112724" sldId="262"/>
            <ac:picMk id="16" creationId="{52F21599-0375-4647-8B71-9EDB7A710B63}"/>
          </ac:picMkLst>
        </pc:picChg>
        <pc:picChg chg="add del mod">
          <ac:chgData name="Alonso Raúl Melgarejo Galván" userId="34f8e7f98b12fabf" providerId="LiveId" clId="{56F58475-26DB-4DBA-8E9B-E1EE83AB5B40}" dt="2017-12-06T17:56:20.421" v="3404" actId="478"/>
          <ac:picMkLst>
            <pc:docMk/>
            <pc:sldMk cId="1284112724" sldId="262"/>
            <ac:picMk id="18" creationId="{2D167E05-ADDC-497F-9177-9BBB40873416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6:06:47.021" v="3310" actId="27636"/>
        <pc:sldMkLst>
          <pc:docMk/>
          <pc:sldMk cId="404396409" sldId="263"/>
        </pc:sldMkLst>
        <pc:spChg chg="mod">
          <ac:chgData name="Alonso Raúl Melgarejo Galván" userId="34f8e7f98b12fabf" providerId="LiveId" clId="{56F58475-26DB-4DBA-8E9B-E1EE83AB5B40}" dt="2017-12-05T23:48:41.465" v="204" actId="20577"/>
          <ac:spMkLst>
            <pc:docMk/>
            <pc:sldMk cId="404396409" sldId="263"/>
            <ac:spMk id="2" creationId="{F43F2546-9333-402D-8889-EBB9196DC2DA}"/>
          </ac:spMkLst>
        </pc:spChg>
        <pc:spChg chg="del">
          <ac:chgData name="Alonso Raúl Melgarejo Galván" userId="34f8e7f98b12fabf" providerId="LiveId" clId="{56F58475-26DB-4DBA-8E9B-E1EE83AB5B40}" dt="2017-12-05T23:48:20.480" v="147" actId="113"/>
          <ac:spMkLst>
            <pc:docMk/>
            <pc:sldMk cId="404396409" sldId="263"/>
            <ac:spMk id="3" creationId="{54EBCD63-F747-44F7-80D2-33D87596D551}"/>
          </ac:spMkLst>
        </pc:spChg>
        <pc:spChg chg="mod">
          <ac:chgData name="Alonso Raúl Melgarejo Galván" userId="34f8e7f98b12fabf" providerId="LiveId" clId="{56F58475-26DB-4DBA-8E9B-E1EE83AB5B40}" dt="2017-12-06T16:06:47.021" v="3310" actId="27636"/>
          <ac:spMkLst>
            <pc:docMk/>
            <pc:sldMk cId="404396409" sldId="263"/>
            <ac:spMk id="4" creationId="{537717E3-2FAD-40B9-93BD-0907D6676A44}"/>
          </ac:spMkLst>
        </pc:spChg>
        <pc:graphicFrameChg chg="add mod">
          <ac:chgData name="Alonso Raúl Melgarejo Galván" userId="34f8e7f98b12fabf" providerId="LiveId" clId="{56F58475-26DB-4DBA-8E9B-E1EE83AB5B40}" dt="2017-12-05T23:49:51.686" v="215" actId="12100"/>
          <ac:graphicFrameMkLst>
            <pc:docMk/>
            <pc:sldMk cId="404396409" sldId="263"/>
            <ac:graphicFrameMk id="5" creationId="{B86E6393-B0C9-4BF6-A3E7-22F4854B22CF}"/>
          </ac:graphicFrameMkLst>
        </pc:graphicFrameChg>
      </pc:sldChg>
      <pc:sldChg chg="addSp delSp modSp add">
        <pc:chgData name="Alonso Raúl Melgarejo Galván" userId="34f8e7f98b12fabf" providerId="LiveId" clId="{56F58475-26DB-4DBA-8E9B-E1EE83AB5B40}" dt="2017-12-06T17:48:16.258" v="3349" actId="14100"/>
        <pc:sldMkLst>
          <pc:docMk/>
          <pc:sldMk cId="1347680798" sldId="264"/>
        </pc:sldMkLst>
        <pc:spChg chg="mod">
          <ac:chgData name="Alonso Raúl Melgarejo Galván" userId="34f8e7f98b12fabf" providerId="LiveId" clId="{56F58475-26DB-4DBA-8E9B-E1EE83AB5B40}" dt="2017-12-05T23:53:14.440" v="270" actId="20577"/>
          <ac:spMkLst>
            <pc:docMk/>
            <pc:sldMk cId="1347680798" sldId="264"/>
            <ac:spMk id="2" creationId="{5ADA5C58-EAB1-4513-8A22-8BDA1D3B04EC}"/>
          </ac:spMkLst>
        </pc:spChg>
        <pc:spChg chg="del">
          <ac:chgData name="Alonso Raúl Melgarejo Galván" userId="34f8e7f98b12fabf" providerId="LiveId" clId="{56F58475-26DB-4DBA-8E9B-E1EE83AB5B40}" dt="2017-12-05T23:53:38.610" v="271" actId="1032"/>
          <ac:spMkLst>
            <pc:docMk/>
            <pc:sldMk cId="1347680798" sldId="264"/>
            <ac:spMk id="3" creationId="{72648498-DF4B-4950-B497-DF21203407FD}"/>
          </ac:spMkLst>
        </pc:spChg>
        <pc:spChg chg="add mod">
          <ac:chgData name="Alonso Raúl Melgarejo Galván" userId="34f8e7f98b12fabf" providerId="LiveId" clId="{56F58475-26DB-4DBA-8E9B-E1EE83AB5B40}" dt="2017-12-06T17:47:47.719" v="3321" actId="1076"/>
          <ac:spMkLst>
            <pc:docMk/>
            <pc:sldMk cId="1347680798" sldId="264"/>
            <ac:spMk id="5" creationId="{9456453F-EFE4-4B85-B88B-64B860F59DCC}"/>
          </ac:spMkLst>
        </pc:spChg>
        <pc:spChg chg="add mod">
          <ac:chgData name="Alonso Raúl Melgarejo Galván" userId="34f8e7f98b12fabf" providerId="LiveId" clId="{56F58475-26DB-4DBA-8E9B-E1EE83AB5B40}" dt="2017-12-06T17:48:16.258" v="3349" actId="14100"/>
          <ac:spMkLst>
            <pc:docMk/>
            <pc:sldMk cId="1347680798" sldId="264"/>
            <ac:spMk id="6" creationId="{B775C3A6-1527-4070-816C-C9A7C9D13DC1}"/>
          </ac:spMkLst>
        </pc:spChg>
        <pc:spChg chg="add mod">
          <ac:chgData name="Alonso Raúl Melgarejo Galván" userId="34f8e7f98b12fabf" providerId="LiveId" clId="{56F58475-26DB-4DBA-8E9B-E1EE83AB5B40}" dt="2017-12-06T17:47:56.426" v="3323" actId="1076"/>
          <ac:spMkLst>
            <pc:docMk/>
            <pc:sldMk cId="1347680798" sldId="264"/>
            <ac:spMk id="7" creationId="{76C2EBD4-BF49-4A6E-955D-51BBCAF357DE}"/>
          </ac:spMkLst>
        </pc:spChg>
        <pc:graphicFrameChg chg="add mod">
          <ac:chgData name="Alonso Raúl Melgarejo Galván" userId="34f8e7f98b12fabf" providerId="LiveId" clId="{56F58475-26DB-4DBA-8E9B-E1EE83AB5B40}" dt="2017-12-06T17:47:41.429" v="3320" actId="1076"/>
          <ac:graphicFrameMkLst>
            <pc:docMk/>
            <pc:sldMk cId="1347680798" sldId="264"/>
            <ac:graphicFrameMk id="4" creationId="{5998609E-7F97-4894-B993-E86834EF5322}"/>
          </ac:graphicFrameMkLst>
        </pc:graphicFrameChg>
      </pc:sldChg>
      <pc:sldChg chg="add del">
        <pc:chgData name="Alonso Raúl Melgarejo Galván" userId="34f8e7f98b12fabf" providerId="LiveId" clId="{56F58475-26DB-4DBA-8E9B-E1EE83AB5B40}" dt="2017-12-06T00:45:25.919" v="821" actId="2696"/>
        <pc:sldMkLst>
          <pc:docMk/>
          <pc:sldMk cId="2992278765" sldId="265"/>
        </pc:sldMkLst>
      </pc:sldChg>
      <pc:sldChg chg="add del">
        <pc:chgData name="Alonso Raúl Melgarejo Galván" userId="34f8e7f98b12fabf" providerId="LiveId" clId="{56F58475-26DB-4DBA-8E9B-E1EE83AB5B40}" dt="2017-12-06T00:41:18.759" v="706" actId="20577"/>
        <pc:sldMkLst>
          <pc:docMk/>
          <pc:sldMk cId="743372736" sldId="266"/>
        </pc:sldMkLst>
      </pc:sldChg>
      <pc:sldChg chg="modSp add">
        <pc:chgData name="Alonso Raúl Melgarejo Galván" userId="34f8e7f98b12fabf" providerId="LiveId" clId="{56F58475-26DB-4DBA-8E9B-E1EE83AB5B40}" dt="2017-12-06T00:41:36.175" v="743" actId="20577"/>
        <pc:sldMkLst>
          <pc:docMk/>
          <pc:sldMk cId="1853899460" sldId="266"/>
        </pc:sldMkLst>
        <pc:spChg chg="mod">
          <ac:chgData name="Alonso Raúl Melgarejo Galván" userId="34f8e7f98b12fabf" providerId="LiveId" clId="{56F58475-26DB-4DBA-8E9B-E1EE83AB5B40}" dt="2017-12-06T00:41:30.522" v="724" actId="20577"/>
          <ac:spMkLst>
            <pc:docMk/>
            <pc:sldMk cId="1853899460" sldId="266"/>
            <ac:spMk id="2" creationId="{04B0E51B-0692-4457-AB4E-B00E8606E8FF}"/>
          </ac:spMkLst>
        </pc:spChg>
        <pc:spChg chg="mod">
          <ac:chgData name="Alonso Raúl Melgarejo Galván" userId="34f8e7f98b12fabf" providerId="LiveId" clId="{56F58475-26DB-4DBA-8E9B-E1EE83AB5B40}" dt="2017-12-06T00:41:36.175" v="743" actId="20577"/>
          <ac:spMkLst>
            <pc:docMk/>
            <pc:sldMk cId="1853899460" sldId="266"/>
            <ac:spMk id="3" creationId="{07BE63DD-6123-47DE-9510-C35761A23174}"/>
          </ac:spMkLst>
        </pc:spChg>
      </pc:sldChg>
      <pc:sldChg chg="modSp add">
        <pc:chgData name="Alonso Raúl Melgarejo Galván" userId="34f8e7f98b12fabf" providerId="LiveId" clId="{56F58475-26DB-4DBA-8E9B-E1EE83AB5B40}" dt="2017-12-06T00:42:10.589" v="777" actId="20577"/>
        <pc:sldMkLst>
          <pc:docMk/>
          <pc:sldMk cId="1706741996" sldId="267"/>
        </pc:sldMkLst>
        <pc:spChg chg="mod">
          <ac:chgData name="Alonso Raúl Melgarejo Galván" userId="34f8e7f98b12fabf" providerId="LiveId" clId="{56F58475-26DB-4DBA-8E9B-E1EE83AB5B40}" dt="2017-12-06T00:41:55.968" v="761" actId="20577"/>
          <ac:spMkLst>
            <pc:docMk/>
            <pc:sldMk cId="1706741996" sldId="267"/>
            <ac:spMk id="2" creationId="{04B0E51B-0692-4457-AB4E-B00E8606E8FF}"/>
          </ac:spMkLst>
        </pc:spChg>
        <pc:spChg chg="mod">
          <ac:chgData name="Alonso Raúl Melgarejo Galván" userId="34f8e7f98b12fabf" providerId="LiveId" clId="{56F58475-26DB-4DBA-8E9B-E1EE83AB5B40}" dt="2017-12-06T00:42:10.589" v="777" actId="20577"/>
          <ac:spMkLst>
            <pc:docMk/>
            <pc:sldMk cId="1706741996" sldId="267"/>
            <ac:spMk id="3" creationId="{07BE63DD-6123-47DE-9510-C35761A23174}"/>
          </ac:spMkLst>
        </pc:spChg>
      </pc:sldChg>
      <pc:sldChg chg="modSp add">
        <pc:chgData name="Alonso Raúl Melgarejo Galván" userId="34f8e7f98b12fabf" providerId="LiveId" clId="{56F58475-26DB-4DBA-8E9B-E1EE83AB5B40}" dt="2017-12-06T00:42:29.416" v="820" actId="20577"/>
        <pc:sldMkLst>
          <pc:docMk/>
          <pc:sldMk cId="1569664942" sldId="268"/>
        </pc:sldMkLst>
        <pc:spChg chg="mod">
          <ac:chgData name="Alonso Raúl Melgarejo Galván" userId="34f8e7f98b12fabf" providerId="LiveId" clId="{56F58475-26DB-4DBA-8E9B-E1EE83AB5B40}" dt="2017-12-06T00:42:20.313" v="795" actId="20577"/>
          <ac:spMkLst>
            <pc:docMk/>
            <pc:sldMk cId="1569664942" sldId="268"/>
            <ac:spMk id="2" creationId="{04B0E51B-0692-4457-AB4E-B00E8606E8FF}"/>
          </ac:spMkLst>
        </pc:spChg>
        <pc:spChg chg="mod">
          <ac:chgData name="Alonso Raúl Melgarejo Galván" userId="34f8e7f98b12fabf" providerId="LiveId" clId="{56F58475-26DB-4DBA-8E9B-E1EE83AB5B40}" dt="2017-12-06T00:42:29.416" v="820" actId="20577"/>
          <ac:spMkLst>
            <pc:docMk/>
            <pc:sldMk cId="1569664942" sldId="268"/>
            <ac:spMk id="3" creationId="{07BE63DD-6123-47DE-9510-C35761A23174}"/>
          </ac:spMkLst>
        </pc:spChg>
      </pc:sldChg>
      <pc:sldChg chg="addSp delSp modSp add del">
        <pc:chgData name="Alonso Raúl Melgarejo Galván" userId="34f8e7f98b12fabf" providerId="LiveId" clId="{56F58475-26DB-4DBA-8E9B-E1EE83AB5B40}" dt="2017-12-06T15:55:19.338" v="3298" actId="2696"/>
        <pc:sldMkLst>
          <pc:docMk/>
          <pc:sldMk cId="3102751881" sldId="269"/>
        </pc:sldMkLst>
        <pc:spChg chg="mod">
          <ac:chgData name="Alonso Raúl Melgarejo Galván" userId="34f8e7f98b12fabf" providerId="LiveId" clId="{56F58475-26DB-4DBA-8E9B-E1EE83AB5B40}" dt="2017-12-06T15:47:06.106" v="3284" actId="1076"/>
          <ac:spMkLst>
            <pc:docMk/>
            <pc:sldMk cId="3102751881" sldId="269"/>
            <ac:spMk id="2" creationId="{5ADA5C58-EAB1-4513-8A22-8BDA1D3B04EC}"/>
          </ac:spMkLst>
        </pc:spChg>
        <pc:spChg chg="del">
          <ac:chgData name="Alonso Raúl Melgarejo Galván" userId="34f8e7f98b12fabf" providerId="LiveId" clId="{56F58475-26DB-4DBA-8E9B-E1EE83AB5B40}" dt="2017-12-06T15:42:54.540" v="3191" actId="478"/>
          <ac:spMkLst>
            <pc:docMk/>
            <pc:sldMk cId="3102751881" sldId="269"/>
            <ac:spMk id="3" creationId="{72648498-DF4B-4950-B497-DF21203407FD}"/>
          </ac:spMkLst>
        </pc:spChg>
        <pc:spChg chg="add del mod">
          <ac:chgData name="Alonso Raúl Melgarejo Galván" userId="34f8e7f98b12fabf" providerId="LiveId" clId="{56F58475-26DB-4DBA-8E9B-E1EE83AB5B40}" dt="2017-12-06T15:54:48.909" v="3296" actId="478"/>
          <ac:spMkLst>
            <pc:docMk/>
            <pc:sldMk cId="3102751881" sldId="269"/>
            <ac:spMk id="4" creationId="{1C691D2F-E4D5-4A42-A2F8-DBDEF3D306EC}"/>
          </ac:spMkLst>
        </pc:spChg>
        <pc:spChg chg="add del mod">
          <ac:chgData name="Alonso Raúl Melgarejo Galván" userId="34f8e7f98b12fabf" providerId="LiveId" clId="{56F58475-26DB-4DBA-8E9B-E1EE83AB5B40}" dt="2017-12-06T15:54:48.909" v="3296" actId="478"/>
          <ac:spMkLst>
            <pc:docMk/>
            <pc:sldMk cId="3102751881" sldId="269"/>
            <ac:spMk id="5" creationId="{A2A4CE7D-C52B-4F20-A11A-078B7BADFB70}"/>
          </ac:spMkLst>
        </pc:spChg>
        <pc:spChg chg="add del mod">
          <ac:chgData name="Alonso Raúl Melgarejo Galván" userId="34f8e7f98b12fabf" providerId="LiveId" clId="{56F58475-26DB-4DBA-8E9B-E1EE83AB5B40}" dt="2017-12-06T15:54:48.909" v="3296" actId="478"/>
          <ac:spMkLst>
            <pc:docMk/>
            <pc:sldMk cId="3102751881" sldId="269"/>
            <ac:spMk id="6" creationId="{7CEA7537-EE72-4642-BFFB-348C90630336}"/>
          </ac:spMkLst>
        </pc:spChg>
        <pc:spChg chg="add del mod">
          <ac:chgData name="Alonso Raúl Melgarejo Galván" userId="34f8e7f98b12fabf" providerId="LiveId" clId="{56F58475-26DB-4DBA-8E9B-E1EE83AB5B40}" dt="2017-12-06T15:54:52.258" v="3297" actId="478"/>
          <ac:spMkLst>
            <pc:docMk/>
            <pc:sldMk cId="3102751881" sldId="269"/>
            <ac:spMk id="7" creationId="{FCDE1E4C-4CE3-49FE-BF24-A645D4C555C1}"/>
          </ac:spMkLst>
        </pc:spChg>
        <pc:spChg chg="add del mod">
          <ac:chgData name="Alonso Raúl Melgarejo Galván" userId="34f8e7f98b12fabf" providerId="LiveId" clId="{56F58475-26DB-4DBA-8E9B-E1EE83AB5B40}" dt="2017-12-06T15:54:52.258" v="3297" actId="478"/>
          <ac:spMkLst>
            <pc:docMk/>
            <pc:sldMk cId="3102751881" sldId="269"/>
            <ac:spMk id="8" creationId="{32816A66-FC7A-46D3-98CF-415443A7579A}"/>
          </ac:spMkLst>
        </pc:spChg>
      </pc:sldChg>
      <pc:sldChg chg="del">
        <pc:chgData name="Alonso Raúl Melgarejo Galván" userId="34f8e7f98b12fabf" providerId="LiveId" clId="{56F58475-26DB-4DBA-8E9B-E1EE83AB5B40}" dt="2017-12-06T15:46:36.525" v="3261" actId="2696"/>
        <pc:sldMkLst>
          <pc:docMk/>
          <pc:sldMk cId="3810393846" sldId="270"/>
        </pc:sldMkLst>
      </pc:sldChg>
      <pc:sldChg chg="addSp modSp">
        <pc:chgData name="Alonso Raúl Melgarejo Galván" userId="34f8e7f98b12fabf" providerId="LiveId" clId="{56F58475-26DB-4DBA-8E9B-E1EE83AB5B40}" dt="2017-12-06T18:08:25.457" v="3643" actId="1076"/>
        <pc:sldMkLst>
          <pc:docMk/>
          <pc:sldMk cId="172174677" sldId="273"/>
        </pc:sldMkLst>
        <pc:spChg chg="add mod">
          <ac:chgData name="Alonso Raúl Melgarejo Galván" userId="34f8e7f98b12fabf" providerId="LiveId" clId="{56F58475-26DB-4DBA-8E9B-E1EE83AB5B40}" dt="2017-12-06T18:08:25.457" v="3643" actId="1076"/>
          <ac:spMkLst>
            <pc:docMk/>
            <pc:sldMk cId="172174677" sldId="273"/>
            <ac:spMk id="12" creationId="{E8BC56C1-3E0C-408B-A19D-AC6385E29C69}"/>
          </ac:spMkLst>
        </pc:spChg>
        <pc:picChg chg="add mod">
          <ac:chgData name="Alonso Raúl Melgarejo Galván" userId="34f8e7f98b12fabf" providerId="LiveId" clId="{56F58475-26DB-4DBA-8E9B-E1EE83AB5B40}" dt="2017-12-06T18:06:44.523" v="3633" actId="1076"/>
          <ac:picMkLst>
            <pc:docMk/>
            <pc:sldMk cId="172174677" sldId="273"/>
            <ac:picMk id="5" creationId="{307424E2-4359-4C80-86DC-F23A07AFA53E}"/>
          </ac:picMkLst>
        </pc:picChg>
        <pc:picChg chg="add mod">
          <ac:chgData name="Alonso Raúl Melgarejo Galván" userId="34f8e7f98b12fabf" providerId="LiveId" clId="{56F58475-26DB-4DBA-8E9B-E1EE83AB5B40}" dt="2017-12-06T18:08:09.684" v="3641" actId="1076"/>
          <ac:picMkLst>
            <pc:docMk/>
            <pc:sldMk cId="172174677" sldId="273"/>
            <ac:picMk id="7" creationId="{E15C22F6-BCF7-4F7E-A2A8-CB61C854AD1E}"/>
          </ac:picMkLst>
        </pc:picChg>
        <pc:picChg chg="add mod">
          <ac:chgData name="Alonso Raúl Melgarejo Galván" userId="34f8e7f98b12fabf" providerId="LiveId" clId="{56F58475-26DB-4DBA-8E9B-E1EE83AB5B40}" dt="2017-12-06T18:08:09.684" v="3641" actId="1076"/>
          <ac:picMkLst>
            <pc:docMk/>
            <pc:sldMk cId="172174677" sldId="273"/>
            <ac:picMk id="9" creationId="{CE79E350-EAE8-4636-96F6-1CDE2D26D935}"/>
          </ac:picMkLst>
        </pc:picChg>
      </pc:sldChg>
      <pc:sldChg chg="modSp">
        <pc:chgData name="Alonso Raúl Melgarejo Galván" userId="34f8e7f98b12fabf" providerId="LiveId" clId="{56F58475-26DB-4DBA-8E9B-E1EE83AB5B40}" dt="2017-12-06T16:06:46.979" v="3309" actId="27636"/>
        <pc:sldMkLst>
          <pc:docMk/>
          <pc:sldMk cId="3551849221" sldId="274"/>
        </pc:sldMkLst>
        <pc:spChg chg="mod">
          <ac:chgData name="Alonso Raúl Melgarejo Galván" userId="34f8e7f98b12fabf" providerId="LiveId" clId="{56F58475-26DB-4DBA-8E9B-E1EE83AB5B40}" dt="2017-12-06T16:06:46.979" v="3309" actId="27636"/>
          <ac:spMkLst>
            <pc:docMk/>
            <pc:sldMk cId="3551849221" sldId="274"/>
            <ac:spMk id="3" creationId="{28CCA157-B4F0-488A-B6D6-B8DD1D140990}"/>
          </ac:spMkLst>
        </pc:spChg>
      </pc:sldChg>
      <pc:sldChg chg="del">
        <pc:chgData name="Alonso Raúl Melgarejo Galván" userId="34f8e7f98b12fabf" providerId="LiveId" clId="{56F58475-26DB-4DBA-8E9B-E1EE83AB5B40}" dt="2017-12-06T15:25:45.973" v="1803" actId="2696"/>
        <pc:sldMkLst>
          <pc:docMk/>
          <pc:sldMk cId="3709170304" sldId="275"/>
        </pc:sldMkLst>
      </pc:sldChg>
      <pc:sldChg chg="modSp add">
        <pc:chgData name="Alonso Raúl Melgarejo Galván" userId="34f8e7f98b12fabf" providerId="LiveId" clId="{56F58475-26DB-4DBA-8E9B-E1EE83AB5B40}" dt="2017-12-06T14:39:09.565" v="1303" actId="20577"/>
        <pc:sldMkLst>
          <pc:docMk/>
          <pc:sldMk cId="2733547100" sldId="284"/>
        </pc:sldMkLst>
        <pc:spChg chg="mod">
          <ac:chgData name="Alonso Raúl Melgarejo Galván" userId="34f8e7f98b12fabf" providerId="LiveId" clId="{56F58475-26DB-4DBA-8E9B-E1EE83AB5B40}" dt="2017-12-06T14:33:21.642" v="893" actId="20577"/>
          <ac:spMkLst>
            <pc:docMk/>
            <pc:sldMk cId="2733547100" sldId="284"/>
            <ac:spMk id="2" creationId="{9FFF8194-F16B-425E-B579-6F76C5B6C6AD}"/>
          </ac:spMkLst>
        </pc:spChg>
        <pc:spChg chg="mod">
          <ac:chgData name="Alonso Raúl Melgarejo Galván" userId="34f8e7f98b12fabf" providerId="LiveId" clId="{56F58475-26DB-4DBA-8E9B-E1EE83AB5B40}" dt="2017-12-06T14:39:09.565" v="1303" actId="20577"/>
          <ac:spMkLst>
            <pc:docMk/>
            <pc:sldMk cId="2733547100" sldId="284"/>
            <ac:spMk id="3" creationId="{28CCA157-B4F0-488A-B6D6-B8DD1D140990}"/>
          </ac:spMkLst>
        </pc:spChg>
      </pc:sldChg>
      <pc:sldChg chg="modSp add">
        <pc:chgData name="Alonso Raúl Melgarejo Galván" userId="34f8e7f98b12fabf" providerId="LiveId" clId="{56F58475-26DB-4DBA-8E9B-E1EE83AB5B40}" dt="2017-12-06T15:47:31.676" v="3295" actId="20577"/>
        <pc:sldMkLst>
          <pc:docMk/>
          <pc:sldMk cId="3690461945" sldId="285"/>
        </pc:sldMkLst>
        <pc:spChg chg="mod">
          <ac:chgData name="Alonso Raúl Melgarejo Galván" userId="34f8e7f98b12fabf" providerId="LiveId" clId="{56F58475-26DB-4DBA-8E9B-E1EE83AB5B40}" dt="2017-12-06T15:47:31.676" v="3295" actId="20577"/>
          <ac:spMkLst>
            <pc:docMk/>
            <pc:sldMk cId="3690461945" sldId="285"/>
            <ac:spMk id="2" creationId="{9FFF8194-F16B-425E-B579-6F76C5B6C6AD}"/>
          </ac:spMkLst>
        </pc:spChg>
      </pc:sldChg>
      <pc:sldChg chg="modSp add del">
        <pc:chgData name="Alonso Raúl Melgarejo Galván" userId="34f8e7f98b12fabf" providerId="LiveId" clId="{56F58475-26DB-4DBA-8E9B-E1EE83AB5B40}" dt="2017-12-06T18:02:36.200" v="3625" actId="2696"/>
        <pc:sldMkLst>
          <pc:docMk/>
          <pc:sldMk cId="3924048884" sldId="286"/>
        </pc:sldMkLst>
        <pc:spChg chg="mod">
          <ac:chgData name="Alonso Raúl Melgarejo Galván" userId="34f8e7f98b12fabf" providerId="LiveId" clId="{56F58475-26DB-4DBA-8E9B-E1EE83AB5B40}" dt="2017-12-06T18:02:05.941" v="3612"/>
          <ac:spMkLst>
            <pc:docMk/>
            <pc:sldMk cId="3924048884" sldId="286"/>
            <ac:spMk id="3" creationId="{72648498-DF4B-4950-B497-DF21203407FD}"/>
          </ac:spMkLst>
        </pc:spChg>
      </pc:sldChg>
      <pc:sldChg chg="delSp add del ord">
        <pc:chgData name="Alonso Raúl Melgarejo Galván" userId="34f8e7f98b12fabf" providerId="LiveId" clId="{56F58475-26DB-4DBA-8E9B-E1EE83AB5B40}" dt="2017-12-06T18:02:33.453" v="3624" actId="2696"/>
        <pc:sldMkLst>
          <pc:docMk/>
          <pc:sldMk cId="1438651138" sldId="287"/>
        </pc:sldMkLst>
        <pc:picChg chg="del">
          <ac:chgData name="Alonso Raúl Melgarejo Galván" userId="34f8e7f98b12fabf" providerId="LiveId" clId="{56F58475-26DB-4DBA-8E9B-E1EE83AB5B40}" dt="2017-12-06T17:57:29.455" v="3466"/>
          <ac:picMkLst>
            <pc:docMk/>
            <pc:sldMk cId="1438651138" sldId="287"/>
            <ac:picMk id="8" creationId="{71376566-7288-4B73-B62F-ED1609B14A6A}"/>
          </ac:picMkLst>
        </pc:picChg>
        <pc:picChg chg="del">
          <ac:chgData name="Alonso Raúl Melgarejo Galván" userId="34f8e7f98b12fabf" providerId="LiveId" clId="{56F58475-26DB-4DBA-8E9B-E1EE83AB5B40}" dt="2017-12-06T17:58:28.552" v="3496"/>
          <ac:picMkLst>
            <pc:docMk/>
            <pc:sldMk cId="1438651138" sldId="287"/>
            <ac:picMk id="10" creationId="{A8DA6C84-70D9-4F7A-907D-27A72EF8D3B4}"/>
          </ac:picMkLst>
        </pc:picChg>
        <pc:picChg chg="del">
          <ac:chgData name="Alonso Raúl Melgarejo Galván" userId="34f8e7f98b12fabf" providerId="LiveId" clId="{56F58475-26DB-4DBA-8E9B-E1EE83AB5B40}" dt="2017-12-06T17:59:46.820" v="3536"/>
          <ac:picMkLst>
            <pc:docMk/>
            <pc:sldMk cId="1438651138" sldId="287"/>
            <ac:picMk id="12" creationId="{77FA399E-83AD-4D49-AB22-9739CBA5AF56}"/>
          </ac:picMkLst>
        </pc:picChg>
        <pc:picChg chg="del">
          <ac:chgData name="Alonso Raúl Melgarejo Galván" userId="34f8e7f98b12fabf" providerId="LiveId" clId="{56F58475-26DB-4DBA-8E9B-E1EE83AB5B40}" dt="2017-12-06T18:00:20.293" v="3545"/>
          <ac:picMkLst>
            <pc:docMk/>
            <pc:sldMk cId="1438651138" sldId="287"/>
            <ac:picMk id="14" creationId="{D77E7A5E-D6B0-4F26-9BC2-36473EF7BE0B}"/>
          </ac:picMkLst>
        </pc:picChg>
        <pc:picChg chg="del">
          <ac:chgData name="Alonso Raúl Melgarejo Galván" userId="34f8e7f98b12fabf" providerId="LiveId" clId="{56F58475-26DB-4DBA-8E9B-E1EE83AB5B40}" dt="2017-12-06T18:01:47.154" v="3607"/>
          <ac:picMkLst>
            <pc:docMk/>
            <pc:sldMk cId="1438651138" sldId="287"/>
            <ac:picMk id="16" creationId="{52F21599-0375-4647-8B71-9EDB7A710B63}"/>
          </ac:picMkLst>
        </pc:picChg>
        <pc:picChg chg="del">
          <ac:chgData name="Alonso Raúl Melgarejo Galván" userId="34f8e7f98b12fabf" providerId="LiveId" clId="{56F58475-26DB-4DBA-8E9B-E1EE83AB5B40}" dt="2017-12-06T18:01:08.466" v="3565"/>
          <ac:picMkLst>
            <pc:docMk/>
            <pc:sldMk cId="1438651138" sldId="287"/>
            <ac:picMk id="18" creationId="{2D167E05-ADDC-497F-9177-9BBB40873416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7:57:57.027" v="3479" actId="1076"/>
        <pc:sldMkLst>
          <pc:docMk/>
          <pc:sldMk cId="663090567" sldId="288"/>
        </pc:sldMkLst>
        <pc:spChg chg="mod">
          <ac:chgData name="Alonso Raúl Melgarejo Galván" userId="34f8e7f98b12fabf" providerId="LiveId" clId="{56F58475-26DB-4DBA-8E9B-E1EE83AB5B40}" dt="2017-12-06T17:57:25.187" v="3464" actId="20577"/>
          <ac:spMkLst>
            <pc:docMk/>
            <pc:sldMk cId="663090567" sldId="288"/>
            <ac:spMk id="2" creationId="{F43F2546-9333-402D-8889-EBB9196DC2DA}"/>
          </ac:spMkLst>
        </pc:spChg>
        <pc:spChg chg="add del mod">
          <ac:chgData name="Alonso Raúl Melgarejo Galván" userId="34f8e7f98b12fabf" providerId="LiveId" clId="{56F58475-26DB-4DBA-8E9B-E1EE83AB5B40}" dt="2017-12-06T17:57:00.964" v="3441"/>
          <ac:spMkLst>
            <pc:docMk/>
            <pc:sldMk cId="663090567" sldId="288"/>
            <ac:spMk id="3" creationId="{38F29D74-52B7-4D2E-9735-D10416722313}"/>
          </ac:spMkLst>
        </pc:spChg>
        <pc:spChg chg="del">
          <ac:chgData name="Alonso Raúl Melgarejo Galván" userId="34f8e7f98b12fabf" providerId="LiveId" clId="{56F58475-26DB-4DBA-8E9B-E1EE83AB5B40}" dt="2017-12-06T17:56:55.785" v="3439" actId="478"/>
          <ac:spMkLst>
            <pc:docMk/>
            <pc:sldMk cId="663090567" sldId="288"/>
            <ac:spMk id="4" creationId="{537717E3-2FAD-40B9-93BD-0907D6676A44}"/>
          </ac:spMkLst>
        </pc:spChg>
        <pc:spChg chg="add mod">
          <ac:chgData name="Alonso Raúl Melgarejo Galván" userId="34f8e7f98b12fabf" providerId="LiveId" clId="{56F58475-26DB-4DBA-8E9B-E1EE83AB5B40}" dt="2017-12-06T17:57:49.776" v="3476" actId="403"/>
          <ac:spMkLst>
            <pc:docMk/>
            <pc:sldMk cId="663090567" sldId="288"/>
            <ac:spMk id="7" creationId="{268D9634-2EB8-4B76-9A08-CC038B82FE66}"/>
          </ac:spMkLst>
        </pc:spChg>
        <pc:spChg chg="add del mod">
          <ac:chgData name="Alonso Raúl Melgarejo Galván" userId="34f8e7f98b12fabf" providerId="LiveId" clId="{56F58475-26DB-4DBA-8E9B-E1EE83AB5B40}" dt="2017-12-06T17:57:32.542" v="3467"/>
          <ac:spMkLst>
            <pc:docMk/>
            <pc:sldMk cId="663090567" sldId="288"/>
            <ac:spMk id="10" creationId="{5B74C0BF-DF60-4D54-BD6D-1B10767B4DD1}"/>
          </ac:spMkLst>
        </pc:spChg>
        <pc:graphicFrameChg chg="del mod">
          <ac:chgData name="Alonso Raúl Melgarejo Galván" userId="34f8e7f98b12fabf" providerId="LiveId" clId="{56F58475-26DB-4DBA-8E9B-E1EE83AB5B40}" dt="2017-12-06T17:56:52.850" v="3438" actId="478"/>
          <ac:graphicFrameMkLst>
            <pc:docMk/>
            <pc:sldMk cId="663090567" sldId="288"/>
            <ac:graphicFrameMk id="5" creationId="{B86E6393-B0C9-4BF6-A3E7-22F4854B22CF}"/>
          </ac:graphicFrameMkLst>
        </pc:graphicFrameChg>
        <pc:picChg chg="add del">
          <ac:chgData name="Alonso Raúl Melgarejo Galván" userId="34f8e7f98b12fabf" providerId="LiveId" clId="{56F58475-26DB-4DBA-8E9B-E1EE83AB5B40}" dt="2017-12-06T17:57:27.292" v="3465" actId="478"/>
          <ac:picMkLst>
            <pc:docMk/>
            <pc:sldMk cId="663090567" sldId="288"/>
            <ac:picMk id="8" creationId="{84DC3B66-EB61-416E-AE7E-6A85FDDDC3BD}"/>
          </ac:picMkLst>
        </pc:picChg>
        <pc:picChg chg="add mod">
          <ac:chgData name="Alonso Raúl Melgarejo Galván" userId="34f8e7f98b12fabf" providerId="LiveId" clId="{56F58475-26DB-4DBA-8E9B-E1EE83AB5B40}" dt="2017-12-06T17:57:57.027" v="3479" actId="1076"/>
          <ac:picMkLst>
            <pc:docMk/>
            <pc:sldMk cId="663090567" sldId="288"/>
            <ac:picMk id="11" creationId="{5D9D15E0-3907-4468-B042-52169B6B22EA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7:59:00.828" v="3506" actId="1076"/>
        <pc:sldMkLst>
          <pc:docMk/>
          <pc:sldMk cId="15559222" sldId="289"/>
        </pc:sldMkLst>
        <pc:spChg chg="mod">
          <ac:chgData name="Alonso Raúl Melgarejo Galván" userId="34f8e7f98b12fabf" providerId="LiveId" clId="{56F58475-26DB-4DBA-8E9B-E1EE83AB5B40}" dt="2017-12-06T17:58:12.485" v="3495" actId="20577"/>
          <ac:spMkLst>
            <pc:docMk/>
            <pc:sldMk cId="15559222" sldId="289"/>
            <ac:spMk id="2" creationId="{F43F2546-9333-402D-8889-EBB9196DC2DA}"/>
          </ac:spMkLst>
        </pc:spChg>
        <pc:spChg chg="add del mod">
          <ac:chgData name="Alonso Raúl Melgarejo Galván" userId="34f8e7f98b12fabf" providerId="LiveId" clId="{56F58475-26DB-4DBA-8E9B-E1EE83AB5B40}" dt="2017-12-06T17:58:35.689" v="3502"/>
          <ac:spMkLst>
            <pc:docMk/>
            <pc:sldMk cId="15559222" sldId="289"/>
            <ac:spMk id="4" creationId="{41207662-A218-472B-8F69-3C84D0FFAF9E}"/>
          </ac:spMkLst>
        </pc:spChg>
        <pc:spChg chg="mod">
          <ac:chgData name="Alonso Raúl Melgarejo Galván" userId="34f8e7f98b12fabf" providerId="LiveId" clId="{56F58475-26DB-4DBA-8E9B-E1EE83AB5B40}" dt="2017-12-06T17:59:00.828" v="3506" actId="1076"/>
          <ac:spMkLst>
            <pc:docMk/>
            <pc:sldMk cId="15559222" sldId="289"/>
            <ac:spMk id="7" creationId="{268D9634-2EB8-4B76-9A08-CC038B82FE66}"/>
          </ac:spMkLst>
        </pc:spChg>
        <pc:picChg chg="add del">
          <ac:chgData name="Alonso Raúl Melgarejo Galván" userId="34f8e7f98b12fabf" providerId="LiveId" clId="{56F58475-26DB-4DBA-8E9B-E1EE83AB5B40}" dt="2017-12-06T17:58:32.455" v="3499"/>
          <ac:picMkLst>
            <pc:docMk/>
            <pc:sldMk cId="15559222" sldId="289"/>
            <ac:picMk id="8" creationId="{38FF3650-47D6-4AFF-A050-B2E78243B307}"/>
          </ac:picMkLst>
        </pc:picChg>
        <pc:picChg chg="add del">
          <ac:chgData name="Alonso Raúl Melgarejo Galván" userId="34f8e7f98b12fabf" providerId="LiveId" clId="{56F58475-26DB-4DBA-8E9B-E1EE83AB5B40}" dt="2017-12-06T17:58:34.413" v="3501"/>
          <ac:picMkLst>
            <pc:docMk/>
            <pc:sldMk cId="15559222" sldId="289"/>
            <ac:picMk id="9" creationId="{89BD5496-9452-4561-BAAC-705517C77EBE}"/>
          </ac:picMkLst>
        </pc:picChg>
        <pc:picChg chg="add mod">
          <ac:chgData name="Alonso Raúl Melgarejo Galván" userId="34f8e7f98b12fabf" providerId="LiveId" clId="{56F58475-26DB-4DBA-8E9B-E1EE83AB5B40}" dt="2017-12-06T17:58:39.181" v="3503" actId="1076"/>
          <ac:picMkLst>
            <pc:docMk/>
            <pc:sldMk cId="15559222" sldId="289"/>
            <ac:picMk id="10" creationId="{DDF44E42-4BB7-41F6-8C2A-EEF32718F903}"/>
          </ac:picMkLst>
        </pc:picChg>
        <pc:picChg chg="del">
          <ac:chgData name="Alonso Raúl Melgarejo Galván" userId="34f8e7f98b12fabf" providerId="LiveId" clId="{56F58475-26DB-4DBA-8E9B-E1EE83AB5B40}" dt="2017-12-06T17:58:31.272" v="3497" actId="478"/>
          <ac:picMkLst>
            <pc:docMk/>
            <pc:sldMk cId="15559222" sldId="289"/>
            <ac:picMk id="11" creationId="{5D9D15E0-3907-4468-B042-52169B6B22EA}"/>
          </ac:picMkLst>
        </pc:picChg>
      </pc:sldChg>
      <pc:sldChg chg="addSp delSp modSp add ord">
        <pc:chgData name="Alonso Raúl Melgarejo Galván" userId="34f8e7f98b12fabf" providerId="LiveId" clId="{56F58475-26DB-4DBA-8E9B-E1EE83AB5B40}" dt="2017-12-06T18:09:00.807" v="3650" actId="1076"/>
        <pc:sldMkLst>
          <pc:docMk/>
          <pc:sldMk cId="445563876" sldId="290"/>
        </pc:sldMkLst>
        <pc:spChg chg="mod">
          <ac:chgData name="Alonso Raúl Melgarejo Galván" userId="34f8e7f98b12fabf" providerId="LiveId" clId="{56F58475-26DB-4DBA-8E9B-E1EE83AB5B40}" dt="2017-12-06T17:59:40.834" v="3535" actId="20577"/>
          <ac:spMkLst>
            <pc:docMk/>
            <pc:sldMk cId="445563876" sldId="290"/>
            <ac:spMk id="2" creationId="{F43F2546-9333-402D-8889-EBB9196DC2DA}"/>
          </ac:spMkLst>
        </pc:spChg>
        <pc:spChg chg="add del mod">
          <ac:chgData name="Alonso Raúl Melgarejo Galván" userId="34f8e7f98b12fabf" providerId="LiveId" clId="{56F58475-26DB-4DBA-8E9B-E1EE83AB5B40}" dt="2017-12-06T17:59:52.263" v="3539" actId="478"/>
          <ac:spMkLst>
            <pc:docMk/>
            <pc:sldMk cId="445563876" sldId="290"/>
            <ac:spMk id="4" creationId="{151DAA87-E1E6-4AAD-81C2-F25B8B4E9CBB}"/>
          </ac:spMkLst>
        </pc:spChg>
        <pc:spChg chg="mod">
          <ac:chgData name="Alonso Raúl Melgarejo Galván" userId="34f8e7f98b12fabf" providerId="LiveId" clId="{56F58475-26DB-4DBA-8E9B-E1EE83AB5B40}" dt="2017-12-06T18:09:00.807" v="3650" actId="1076"/>
          <ac:spMkLst>
            <pc:docMk/>
            <pc:sldMk cId="445563876" sldId="290"/>
            <ac:spMk id="7" creationId="{268D9634-2EB8-4B76-9A08-CC038B82FE66}"/>
          </ac:spMkLst>
        </pc:spChg>
        <pc:spChg chg="add del mod">
          <ac:chgData name="Alonso Raúl Melgarejo Galván" userId="34f8e7f98b12fabf" providerId="LiveId" clId="{56F58475-26DB-4DBA-8E9B-E1EE83AB5B40}" dt="2017-12-06T17:59:56.053" v="3542"/>
          <ac:spMkLst>
            <pc:docMk/>
            <pc:sldMk cId="445563876" sldId="290"/>
            <ac:spMk id="8" creationId="{A0D4B721-A36F-40F8-AE28-12E88BD380BA}"/>
          </ac:spMkLst>
        </pc:spChg>
        <pc:picChg chg="add del">
          <ac:chgData name="Alonso Raúl Melgarejo Galván" userId="34f8e7f98b12fabf" providerId="LiveId" clId="{56F58475-26DB-4DBA-8E9B-E1EE83AB5B40}" dt="2017-12-06T17:59:55.222" v="3541"/>
          <ac:picMkLst>
            <pc:docMk/>
            <pc:sldMk cId="445563876" sldId="290"/>
            <ac:picMk id="5" creationId="{68910D0E-70ED-4FE1-9DD1-77652A28225A}"/>
          </ac:picMkLst>
        </pc:picChg>
        <pc:picChg chg="add mod">
          <ac:chgData name="Alonso Raúl Melgarejo Galván" userId="34f8e7f98b12fabf" providerId="LiveId" clId="{56F58475-26DB-4DBA-8E9B-E1EE83AB5B40}" dt="2017-12-06T18:08:51.260" v="3645" actId="1076"/>
          <ac:picMkLst>
            <pc:docMk/>
            <pc:sldMk cId="445563876" sldId="290"/>
            <ac:picMk id="10" creationId="{D44AC81D-CFE0-4B15-AC0C-1390462FF756}"/>
          </ac:picMkLst>
        </pc:picChg>
        <pc:picChg chg="add del">
          <ac:chgData name="Alonso Raúl Melgarejo Galván" userId="34f8e7f98b12fabf" providerId="LiveId" clId="{56F58475-26DB-4DBA-8E9B-E1EE83AB5B40}" dt="2017-12-06T17:59:53.695" v="3540" actId="478"/>
          <ac:picMkLst>
            <pc:docMk/>
            <pc:sldMk cId="445563876" sldId="290"/>
            <ac:picMk id="11" creationId="{5D9D15E0-3907-4468-B042-52169B6B22EA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8:09:13.537" v="3653" actId="1076"/>
        <pc:sldMkLst>
          <pc:docMk/>
          <pc:sldMk cId="763601825" sldId="291"/>
        </pc:sldMkLst>
        <pc:spChg chg="mod">
          <ac:chgData name="Alonso Raúl Melgarejo Galván" userId="34f8e7f98b12fabf" providerId="LiveId" clId="{56F58475-26DB-4DBA-8E9B-E1EE83AB5B40}" dt="2017-12-06T18:00:58.836" v="3563" actId="20577"/>
          <ac:spMkLst>
            <pc:docMk/>
            <pc:sldMk cId="763601825" sldId="291"/>
            <ac:spMk id="2" creationId="{F43F2546-9333-402D-8889-EBB9196DC2DA}"/>
          </ac:spMkLst>
        </pc:spChg>
        <pc:spChg chg="add del mod">
          <ac:chgData name="Alonso Raúl Melgarejo Galván" userId="34f8e7f98b12fabf" providerId="LiveId" clId="{56F58475-26DB-4DBA-8E9B-E1EE83AB5B40}" dt="2017-12-06T18:00:24.421" v="3549"/>
          <ac:spMkLst>
            <pc:docMk/>
            <pc:sldMk cId="763601825" sldId="291"/>
            <ac:spMk id="4" creationId="{362ABC2E-51D7-4E1F-82F3-47505CFDAAE8}"/>
          </ac:spMkLst>
        </pc:spChg>
        <pc:spChg chg="mod">
          <ac:chgData name="Alonso Raúl Melgarejo Galván" userId="34f8e7f98b12fabf" providerId="LiveId" clId="{56F58475-26DB-4DBA-8E9B-E1EE83AB5B40}" dt="2017-12-06T18:09:11.197" v="3652" actId="1076"/>
          <ac:spMkLst>
            <pc:docMk/>
            <pc:sldMk cId="763601825" sldId="291"/>
            <ac:spMk id="7" creationId="{268D9634-2EB8-4B76-9A08-CC038B82FE66}"/>
          </ac:spMkLst>
        </pc:spChg>
        <pc:picChg chg="add del">
          <ac:chgData name="Alonso Raúl Melgarejo Galván" userId="34f8e7f98b12fabf" providerId="LiveId" clId="{56F58475-26DB-4DBA-8E9B-E1EE83AB5B40}" dt="2017-12-06T18:00:23.758" v="3548"/>
          <ac:picMkLst>
            <pc:docMk/>
            <pc:sldMk cId="763601825" sldId="291"/>
            <ac:picMk id="8" creationId="{C7D07CA6-4627-41E5-8E15-F757963B16C9}"/>
          </ac:picMkLst>
        </pc:picChg>
        <pc:picChg chg="add mod">
          <ac:chgData name="Alonso Raúl Melgarejo Galván" userId="34f8e7f98b12fabf" providerId="LiveId" clId="{56F58475-26DB-4DBA-8E9B-E1EE83AB5B40}" dt="2017-12-06T18:09:13.537" v="3653" actId="1076"/>
          <ac:picMkLst>
            <pc:docMk/>
            <pc:sldMk cId="763601825" sldId="291"/>
            <ac:picMk id="9" creationId="{6EC56A75-448F-4BDA-975C-6FEE249175FE}"/>
          </ac:picMkLst>
        </pc:picChg>
        <pc:picChg chg="del">
          <ac:chgData name="Alonso Raúl Melgarejo Galván" userId="34f8e7f98b12fabf" providerId="LiveId" clId="{56F58475-26DB-4DBA-8E9B-E1EE83AB5B40}" dt="2017-12-06T18:00:22.435" v="3546" actId="478"/>
          <ac:picMkLst>
            <pc:docMk/>
            <pc:sldMk cId="763601825" sldId="291"/>
            <ac:picMk id="10" creationId="{D44AC81D-CFE0-4B15-AC0C-1390462FF756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8:09:22.463" v="3655" actId="1076"/>
        <pc:sldMkLst>
          <pc:docMk/>
          <pc:sldMk cId="3291490887" sldId="292"/>
        </pc:sldMkLst>
        <pc:spChg chg="mod">
          <ac:chgData name="Alonso Raúl Melgarejo Galván" userId="34f8e7f98b12fabf" providerId="LiveId" clId="{56F58475-26DB-4DBA-8E9B-E1EE83AB5B40}" dt="2017-12-06T18:01:17.449" v="3585" actId="20577"/>
          <ac:spMkLst>
            <pc:docMk/>
            <pc:sldMk cId="3291490887" sldId="292"/>
            <ac:spMk id="2" creationId="{F43F2546-9333-402D-8889-EBB9196DC2DA}"/>
          </ac:spMkLst>
        </pc:spChg>
        <pc:spChg chg="add del mod">
          <ac:chgData name="Alonso Raúl Melgarejo Galván" userId="34f8e7f98b12fabf" providerId="LiveId" clId="{56F58475-26DB-4DBA-8E9B-E1EE83AB5B40}" dt="2017-12-06T18:01:12.181" v="3567"/>
          <ac:spMkLst>
            <pc:docMk/>
            <pc:sldMk cId="3291490887" sldId="292"/>
            <ac:spMk id="4" creationId="{BC37D864-800E-4DA9-AE2B-4F942D33E2E1}"/>
          </ac:spMkLst>
        </pc:spChg>
        <pc:spChg chg="mod">
          <ac:chgData name="Alonso Raúl Melgarejo Galván" userId="34f8e7f98b12fabf" providerId="LiveId" clId="{56F58475-26DB-4DBA-8E9B-E1EE83AB5B40}" dt="2017-12-06T18:09:22.463" v="3655" actId="1076"/>
          <ac:spMkLst>
            <pc:docMk/>
            <pc:sldMk cId="3291490887" sldId="292"/>
            <ac:spMk id="7" creationId="{268D9634-2EB8-4B76-9A08-CC038B82FE66}"/>
          </ac:spMkLst>
        </pc:spChg>
        <pc:picChg chg="add mod">
          <ac:chgData name="Alonso Raúl Melgarejo Galván" userId="34f8e7f98b12fabf" providerId="LiveId" clId="{56F58475-26DB-4DBA-8E9B-E1EE83AB5B40}" dt="2017-12-06T18:01:12.181" v="3567"/>
          <ac:picMkLst>
            <pc:docMk/>
            <pc:sldMk cId="3291490887" sldId="292"/>
            <ac:picMk id="8" creationId="{7E784BEA-A9C0-425E-AC18-EAFAE02772B8}"/>
          </ac:picMkLst>
        </pc:picChg>
        <pc:picChg chg="del">
          <ac:chgData name="Alonso Raúl Melgarejo Galván" userId="34f8e7f98b12fabf" providerId="LiveId" clId="{56F58475-26DB-4DBA-8E9B-E1EE83AB5B40}" dt="2017-12-06T18:01:10.556" v="3566" actId="478"/>
          <ac:picMkLst>
            <pc:docMk/>
            <pc:sldMk cId="3291490887" sldId="292"/>
            <ac:picMk id="9" creationId="{6EC56A75-448F-4BDA-975C-6FEE249175FE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8:09:34.653" v="3657" actId="1076"/>
        <pc:sldMkLst>
          <pc:docMk/>
          <pc:sldMk cId="3403022123" sldId="293"/>
        </pc:sldMkLst>
        <pc:spChg chg="mod">
          <ac:chgData name="Alonso Raúl Melgarejo Galván" userId="34f8e7f98b12fabf" providerId="LiveId" clId="{56F58475-26DB-4DBA-8E9B-E1EE83AB5B40}" dt="2017-12-06T18:02:29.231" v="3623" actId="20577"/>
          <ac:spMkLst>
            <pc:docMk/>
            <pc:sldMk cId="3403022123" sldId="293"/>
            <ac:spMk id="2" creationId="{F43F2546-9333-402D-8889-EBB9196DC2DA}"/>
          </ac:spMkLst>
        </pc:spChg>
        <pc:spChg chg="add del mod">
          <ac:chgData name="Alonso Raúl Melgarejo Galván" userId="34f8e7f98b12fabf" providerId="LiveId" clId="{56F58475-26DB-4DBA-8E9B-E1EE83AB5B40}" dt="2017-12-06T18:01:51.150" v="3611"/>
          <ac:spMkLst>
            <pc:docMk/>
            <pc:sldMk cId="3403022123" sldId="293"/>
            <ac:spMk id="4" creationId="{CC16FB89-9ABE-432D-9B96-9CA198371CAA}"/>
          </ac:spMkLst>
        </pc:spChg>
        <pc:spChg chg="mod">
          <ac:chgData name="Alonso Raúl Melgarejo Galván" userId="34f8e7f98b12fabf" providerId="LiveId" clId="{56F58475-26DB-4DBA-8E9B-E1EE83AB5B40}" dt="2017-12-06T18:09:34.653" v="3657" actId="1076"/>
          <ac:spMkLst>
            <pc:docMk/>
            <pc:sldMk cId="3403022123" sldId="293"/>
            <ac:spMk id="7" creationId="{268D9634-2EB8-4B76-9A08-CC038B82FE66}"/>
          </ac:spMkLst>
        </pc:spChg>
        <pc:picChg chg="del">
          <ac:chgData name="Alonso Raúl Melgarejo Galván" userId="34f8e7f98b12fabf" providerId="LiveId" clId="{56F58475-26DB-4DBA-8E9B-E1EE83AB5B40}" dt="2017-12-06T18:01:49.391" v="3608" actId="478"/>
          <ac:picMkLst>
            <pc:docMk/>
            <pc:sldMk cId="3403022123" sldId="293"/>
            <ac:picMk id="8" creationId="{7E784BEA-A9C0-425E-AC18-EAFAE02772B8}"/>
          </ac:picMkLst>
        </pc:picChg>
        <pc:picChg chg="add del">
          <ac:chgData name="Alonso Raúl Melgarejo Galván" userId="34f8e7f98b12fabf" providerId="LiveId" clId="{56F58475-26DB-4DBA-8E9B-E1EE83AB5B40}" dt="2017-12-06T18:01:50.354" v="3610"/>
          <ac:picMkLst>
            <pc:docMk/>
            <pc:sldMk cId="3403022123" sldId="293"/>
            <ac:picMk id="9" creationId="{76AE179A-F2F1-43AF-8515-C1DCF949AC11}"/>
          </ac:picMkLst>
        </pc:picChg>
        <pc:picChg chg="add mod">
          <ac:chgData name="Alonso Raúl Melgarejo Galván" userId="34f8e7f98b12fabf" providerId="LiveId" clId="{56F58475-26DB-4DBA-8E9B-E1EE83AB5B40}" dt="2017-12-06T18:01:51.150" v="3611"/>
          <ac:picMkLst>
            <pc:docMk/>
            <pc:sldMk cId="3403022123" sldId="293"/>
            <ac:picMk id="10" creationId="{6ECB3E05-F1EC-4D6F-96BE-3BEB16B7327B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8:19:24.819" v="3850" actId="1076"/>
        <pc:sldMkLst>
          <pc:docMk/>
          <pc:sldMk cId="444115182" sldId="294"/>
        </pc:sldMkLst>
        <pc:spChg chg="del">
          <ac:chgData name="Alonso Raúl Melgarejo Galván" userId="34f8e7f98b12fabf" providerId="LiveId" clId="{56F58475-26DB-4DBA-8E9B-E1EE83AB5B40}" dt="2017-12-06T18:16:15.318" v="3659" actId="478"/>
          <ac:spMkLst>
            <pc:docMk/>
            <pc:sldMk cId="444115182" sldId="294"/>
            <ac:spMk id="3" creationId="{72648498-DF4B-4950-B497-DF21203407FD}"/>
          </ac:spMkLst>
        </pc:spChg>
        <pc:spChg chg="add del mod">
          <ac:chgData name="Alonso Raúl Melgarejo Galván" userId="34f8e7f98b12fabf" providerId="LiveId" clId="{56F58475-26DB-4DBA-8E9B-E1EE83AB5B40}" dt="2017-12-06T18:16:18.128" v="3660" actId="478"/>
          <ac:spMkLst>
            <pc:docMk/>
            <pc:sldMk cId="444115182" sldId="294"/>
            <ac:spMk id="5" creationId="{49CDC842-CA66-4F94-92D9-97488B696584}"/>
          </ac:spMkLst>
        </pc:spChg>
        <pc:spChg chg="add mod">
          <ac:chgData name="Alonso Raúl Melgarejo Galván" userId="34f8e7f98b12fabf" providerId="LiveId" clId="{56F58475-26DB-4DBA-8E9B-E1EE83AB5B40}" dt="2017-12-06T18:17:41.761" v="3728" actId="1076"/>
          <ac:spMkLst>
            <pc:docMk/>
            <pc:sldMk cId="444115182" sldId="294"/>
            <ac:spMk id="8" creationId="{660343E6-4D60-49BA-84DF-2D5229A2421E}"/>
          </ac:spMkLst>
        </pc:spChg>
        <pc:spChg chg="add mod">
          <ac:chgData name="Alonso Raúl Melgarejo Galván" userId="34f8e7f98b12fabf" providerId="LiveId" clId="{56F58475-26DB-4DBA-8E9B-E1EE83AB5B40}" dt="2017-12-06T18:19:24.819" v="3850" actId="1076"/>
          <ac:spMkLst>
            <pc:docMk/>
            <pc:sldMk cId="444115182" sldId="294"/>
            <ac:spMk id="9" creationId="{65A96F43-1D08-42A1-ADF9-70A8A5598A04}"/>
          </ac:spMkLst>
        </pc:spChg>
        <pc:spChg chg="add mod">
          <ac:chgData name="Alonso Raúl Melgarejo Galván" userId="34f8e7f98b12fabf" providerId="LiveId" clId="{56F58475-26DB-4DBA-8E9B-E1EE83AB5B40}" dt="2017-12-06T18:19:20.298" v="3849" actId="1076"/>
          <ac:spMkLst>
            <pc:docMk/>
            <pc:sldMk cId="444115182" sldId="294"/>
            <ac:spMk id="12" creationId="{5D147949-20A3-421F-85CF-292BF996C3AD}"/>
          </ac:spMkLst>
        </pc:spChg>
        <pc:picChg chg="add mod">
          <ac:chgData name="Alonso Raúl Melgarejo Galván" userId="34f8e7f98b12fabf" providerId="LiveId" clId="{56F58475-26DB-4DBA-8E9B-E1EE83AB5B40}" dt="2017-12-06T18:17:43.367" v="3729" actId="1076"/>
          <ac:picMkLst>
            <pc:docMk/>
            <pc:sldMk cId="444115182" sldId="294"/>
            <ac:picMk id="7" creationId="{E2877330-078A-499B-BB35-632DF7776C02}"/>
          </ac:picMkLst>
        </pc:picChg>
        <pc:picChg chg="add mod">
          <ac:chgData name="Alonso Raúl Melgarejo Galván" userId="34f8e7f98b12fabf" providerId="LiveId" clId="{56F58475-26DB-4DBA-8E9B-E1EE83AB5B40}" dt="2017-12-06T18:18:39.291" v="3809" actId="1076"/>
          <ac:picMkLst>
            <pc:docMk/>
            <pc:sldMk cId="444115182" sldId="294"/>
            <ac:picMk id="11" creationId="{79000955-3BEC-43A9-961C-E75AF3C779C6}"/>
          </ac:picMkLst>
        </pc:picChg>
        <pc:picChg chg="add mod">
          <ac:chgData name="Alonso Raúl Melgarejo Galván" userId="34f8e7f98b12fabf" providerId="LiveId" clId="{56F58475-26DB-4DBA-8E9B-E1EE83AB5B40}" dt="2017-12-06T18:19:13.871" v="3848" actId="1076"/>
          <ac:picMkLst>
            <pc:docMk/>
            <pc:sldMk cId="444115182" sldId="294"/>
            <ac:picMk id="14" creationId="{E95A4230-506A-4060-A189-A2BC920E4FDA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8:21:39.719" v="4032"/>
        <pc:sldMkLst>
          <pc:docMk/>
          <pc:sldMk cId="3725607929" sldId="295"/>
        </pc:sldMkLst>
        <pc:spChg chg="mod">
          <ac:chgData name="Alonso Raúl Melgarejo Galván" userId="34f8e7f98b12fabf" providerId="LiveId" clId="{56F58475-26DB-4DBA-8E9B-E1EE83AB5B40}" dt="2017-12-06T18:19:51.528" v="3888" actId="20577"/>
          <ac:spMkLst>
            <pc:docMk/>
            <pc:sldMk cId="3725607929" sldId="295"/>
            <ac:spMk id="8" creationId="{660343E6-4D60-49BA-84DF-2D5229A2421E}"/>
          </ac:spMkLst>
        </pc:spChg>
        <pc:spChg chg="mod">
          <ac:chgData name="Alonso Raúl Melgarejo Galván" userId="34f8e7f98b12fabf" providerId="LiveId" clId="{56F58475-26DB-4DBA-8E9B-E1EE83AB5B40}" dt="2017-12-06T18:20:35.954" v="3968" actId="20577"/>
          <ac:spMkLst>
            <pc:docMk/>
            <pc:sldMk cId="3725607929" sldId="295"/>
            <ac:spMk id="9" creationId="{65A96F43-1D08-42A1-ADF9-70A8A5598A04}"/>
          </ac:spMkLst>
        </pc:spChg>
        <pc:spChg chg="mod">
          <ac:chgData name="Alonso Raúl Melgarejo Galván" userId="34f8e7f98b12fabf" providerId="LiveId" clId="{56F58475-26DB-4DBA-8E9B-E1EE83AB5B40}" dt="2017-12-06T18:21:17.067" v="4026" actId="20577"/>
          <ac:spMkLst>
            <pc:docMk/>
            <pc:sldMk cId="3725607929" sldId="295"/>
            <ac:spMk id="12" creationId="{5D147949-20A3-421F-85CF-292BF996C3AD}"/>
          </ac:spMkLst>
        </pc:spChg>
        <pc:picChg chg="add mod">
          <ac:chgData name="Alonso Raúl Melgarejo Galván" userId="34f8e7f98b12fabf" providerId="LiveId" clId="{56F58475-26DB-4DBA-8E9B-E1EE83AB5B40}" dt="2017-12-06T18:20:02.738" v="3891" actId="1076"/>
          <ac:picMkLst>
            <pc:docMk/>
            <pc:sldMk cId="3725607929" sldId="295"/>
            <ac:picMk id="4" creationId="{C89D9DD4-2877-4F80-A63C-15AFCCDA8480}"/>
          </ac:picMkLst>
        </pc:picChg>
        <pc:picChg chg="add mod">
          <ac:chgData name="Alonso Raúl Melgarejo Galván" userId="34f8e7f98b12fabf" providerId="LiveId" clId="{56F58475-26DB-4DBA-8E9B-E1EE83AB5B40}" dt="2017-12-06T18:20:57.055" v="3974" actId="1076"/>
          <ac:picMkLst>
            <pc:docMk/>
            <pc:sldMk cId="3725607929" sldId="295"/>
            <ac:picMk id="6" creationId="{BFF1802F-EB2E-41A4-A94A-D8EA51489FED}"/>
          </ac:picMkLst>
        </pc:picChg>
        <pc:picChg chg="del">
          <ac:chgData name="Alonso Raúl Melgarejo Galván" userId="34f8e7f98b12fabf" providerId="LiveId" clId="{56F58475-26DB-4DBA-8E9B-E1EE83AB5B40}" dt="2017-12-06T18:19:53.636" v="3889" actId="478"/>
          <ac:picMkLst>
            <pc:docMk/>
            <pc:sldMk cId="3725607929" sldId="295"/>
            <ac:picMk id="7" creationId="{E2877330-078A-499B-BB35-632DF7776C02}"/>
          </ac:picMkLst>
        </pc:picChg>
        <pc:picChg chg="del">
          <ac:chgData name="Alonso Raúl Melgarejo Galván" userId="34f8e7f98b12fabf" providerId="LiveId" clId="{56F58475-26DB-4DBA-8E9B-E1EE83AB5B40}" dt="2017-12-06T18:20:39.548" v="3969" actId="478"/>
          <ac:picMkLst>
            <pc:docMk/>
            <pc:sldMk cId="3725607929" sldId="295"/>
            <ac:picMk id="11" creationId="{79000955-3BEC-43A9-961C-E75AF3C779C6}"/>
          </ac:picMkLst>
        </pc:picChg>
        <pc:picChg chg="add mod">
          <ac:chgData name="Alonso Raúl Melgarejo Galván" userId="34f8e7f98b12fabf" providerId="LiveId" clId="{56F58475-26DB-4DBA-8E9B-E1EE83AB5B40}" dt="2017-12-06T18:21:27.596" v="4030" actId="1076"/>
          <ac:picMkLst>
            <pc:docMk/>
            <pc:sldMk cId="3725607929" sldId="295"/>
            <ac:picMk id="13" creationId="{38FC4132-3E24-43B8-8E11-BB8ED001A6A5}"/>
          </ac:picMkLst>
        </pc:picChg>
        <pc:picChg chg="del">
          <ac:chgData name="Alonso Raúl Melgarejo Galván" userId="34f8e7f98b12fabf" providerId="LiveId" clId="{56F58475-26DB-4DBA-8E9B-E1EE83AB5B40}" dt="2017-12-06T18:20:58.447" v="3975" actId="478"/>
          <ac:picMkLst>
            <pc:docMk/>
            <pc:sldMk cId="3725607929" sldId="295"/>
            <ac:picMk id="14" creationId="{E95A4230-506A-4060-A189-A2BC920E4FDA}"/>
          </ac:picMkLst>
        </pc:picChg>
        <pc:picChg chg="add del">
          <ac:chgData name="Alonso Raúl Melgarejo Galván" userId="34f8e7f98b12fabf" providerId="LiveId" clId="{56F58475-26DB-4DBA-8E9B-E1EE83AB5B40}" dt="2017-12-06T18:21:39.719" v="4032"/>
          <ac:picMkLst>
            <pc:docMk/>
            <pc:sldMk cId="3725607929" sldId="295"/>
            <ac:picMk id="15" creationId="{908F9F8A-5AB9-4FEE-814F-746EF8B42E7D}"/>
          </ac:picMkLst>
        </pc:picChg>
      </pc:sldChg>
      <pc:sldChg chg="addSp delSp modSp add">
        <pc:chgData name="Alonso Raúl Melgarejo Galván" userId="34f8e7f98b12fabf" providerId="LiveId" clId="{56F58475-26DB-4DBA-8E9B-E1EE83AB5B40}" dt="2017-12-06T18:24:05.568" v="4219" actId="1076"/>
        <pc:sldMkLst>
          <pc:docMk/>
          <pc:sldMk cId="229871905" sldId="296"/>
        </pc:sldMkLst>
        <pc:spChg chg="mod">
          <ac:chgData name="Alonso Raúl Melgarejo Galván" userId="34f8e7f98b12fabf" providerId="LiveId" clId="{56F58475-26DB-4DBA-8E9B-E1EE83AB5B40}" dt="2017-12-06T18:21:58.406" v="4077" actId="20577"/>
          <ac:spMkLst>
            <pc:docMk/>
            <pc:sldMk cId="229871905" sldId="296"/>
            <ac:spMk id="8" creationId="{660343E6-4D60-49BA-84DF-2D5229A2421E}"/>
          </ac:spMkLst>
        </pc:spChg>
        <pc:spChg chg="mod">
          <ac:chgData name="Alonso Raúl Melgarejo Galván" userId="34f8e7f98b12fabf" providerId="LiveId" clId="{56F58475-26DB-4DBA-8E9B-E1EE83AB5B40}" dt="2017-12-06T18:23:01.933" v="4175" actId="20577"/>
          <ac:spMkLst>
            <pc:docMk/>
            <pc:sldMk cId="229871905" sldId="296"/>
            <ac:spMk id="9" creationId="{65A96F43-1D08-42A1-ADF9-70A8A5598A04}"/>
          </ac:spMkLst>
        </pc:spChg>
        <pc:spChg chg="del">
          <ac:chgData name="Alonso Raúl Melgarejo Galván" userId="34f8e7f98b12fabf" providerId="LiveId" clId="{56F58475-26DB-4DBA-8E9B-E1EE83AB5B40}" dt="2017-12-06T18:22:34.600" v="4092" actId="478"/>
          <ac:spMkLst>
            <pc:docMk/>
            <pc:sldMk cId="229871905" sldId="296"/>
            <ac:spMk id="12" creationId="{5D147949-20A3-421F-85CF-292BF996C3AD}"/>
          </ac:spMkLst>
        </pc:spChg>
        <pc:spChg chg="add mod">
          <ac:chgData name="Alonso Raúl Melgarejo Galván" userId="34f8e7f98b12fabf" providerId="LiveId" clId="{56F58475-26DB-4DBA-8E9B-E1EE83AB5B40}" dt="2017-12-06T18:23:46.238" v="4212" actId="20577"/>
          <ac:spMkLst>
            <pc:docMk/>
            <pc:sldMk cId="229871905" sldId="296"/>
            <ac:spMk id="17" creationId="{C7B89292-3BC6-40BA-8C86-3A3F24901D97}"/>
          </ac:spMkLst>
        </pc:spChg>
        <pc:picChg chg="del">
          <ac:chgData name="Alonso Raúl Melgarejo Galván" userId="34f8e7f98b12fabf" providerId="LiveId" clId="{56F58475-26DB-4DBA-8E9B-E1EE83AB5B40}" dt="2017-12-06T18:22:00.401" v="4078" actId="478"/>
          <ac:picMkLst>
            <pc:docMk/>
            <pc:sldMk cId="229871905" sldId="296"/>
            <ac:picMk id="4" creationId="{C89D9DD4-2877-4F80-A63C-15AFCCDA8480}"/>
          </ac:picMkLst>
        </pc:picChg>
        <pc:picChg chg="add mod">
          <ac:chgData name="Alonso Raúl Melgarejo Galván" userId="34f8e7f98b12fabf" providerId="LiveId" clId="{56F58475-26DB-4DBA-8E9B-E1EE83AB5B40}" dt="2017-12-06T18:22:18.620" v="4085" actId="14100"/>
          <ac:picMkLst>
            <pc:docMk/>
            <pc:sldMk cId="229871905" sldId="296"/>
            <ac:picMk id="5" creationId="{DA4131ED-8D19-4F87-8069-354A1302343D}"/>
          </ac:picMkLst>
        </pc:picChg>
        <pc:picChg chg="del">
          <ac:chgData name="Alonso Raúl Melgarejo Galván" userId="34f8e7f98b12fabf" providerId="LiveId" clId="{56F58475-26DB-4DBA-8E9B-E1EE83AB5B40}" dt="2017-12-06T18:22:31.005" v="4090" actId="478"/>
          <ac:picMkLst>
            <pc:docMk/>
            <pc:sldMk cId="229871905" sldId="296"/>
            <ac:picMk id="6" creationId="{BFF1802F-EB2E-41A4-A94A-D8EA51489FED}"/>
          </ac:picMkLst>
        </pc:picChg>
        <pc:picChg chg="add mod">
          <ac:chgData name="Alonso Raúl Melgarejo Galván" userId="34f8e7f98b12fabf" providerId="LiveId" clId="{56F58475-26DB-4DBA-8E9B-E1EE83AB5B40}" dt="2017-12-06T18:23:06.776" v="4178" actId="1076"/>
          <ac:picMkLst>
            <pc:docMk/>
            <pc:sldMk cId="229871905" sldId="296"/>
            <ac:picMk id="10" creationId="{C49BA473-677D-4D0C-826E-1835A280A2FD}"/>
          </ac:picMkLst>
        </pc:picChg>
        <pc:picChg chg="del">
          <ac:chgData name="Alonso Raúl Melgarejo Galván" userId="34f8e7f98b12fabf" providerId="LiveId" clId="{56F58475-26DB-4DBA-8E9B-E1EE83AB5B40}" dt="2017-12-06T18:22:32.449" v="4091" actId="478"/>
          <ac:picMkLst>
            <pc:docMk/>
            <pc:sldMk cId="229871905" sldId="296"/>
            <ac:picMk id="13" creationId="{38FC4132-3E24-43B8-8E11-BB8ED001A6A5}"/>
          </ac:picMkLst>
        </pc:picChg>
        <pc:picChg chg="add mod">
          <ac:chgData name="Alonso Raúl Melgarejo Galván" userId="34f8e7f98b12fabf" providerId="LiveId" clId="{56F58475-26DB-4DBA-8E9B-E1EE83AB5B40}" dt="2017-12-06T18:23:09.347" v="4179" actId="1076"/>
          <ac:picMkLst>
            <pc:docMk/>
            <pc:sldMk cId="229871905" sldId="296"/>
            <ac:picMk id="14" creationId="{4DB37F15-B34C-49C5-BE48-236D98CE9CEB}"/>
          </ac:picMkLst>
        </pc:picChg>
        <pc:picChg chg="add mod">
          <ac:chgData name="Alonso Raúl Melgarejo Galván" userId="34f8e7f98b12fabf" providerId="LiveId" clId="{56F58475-26DB-4DBA-8E9B-E1EE83AB5B40}" dt="2017-12-06T18:23:30.942" v="4183" actId="1076"/>
          <ac:picMkLst>
            <pc:docMk/>
            <pc:sldMk cId="229871905" sldId="296"/>
            <ac:picMk id="15" creationId="{7543F255-DE87-4FF1-BA4A-01E890AA3407}"/>
          </ac:picMkLst>
        </pc:picChg>
        <pc:picChg chg="add mod">
          <ac:chgData name="Alonso Raúl Melgarejo Galván" userId="34f8e7f98b12fabf" providerId="LiveId" clId="{56F58475-26DB-4DBA-8E9B-E1EE83AB5B40}" dt="2017-12-06T18:23:32.494" v="4184" actId="1076"/>
          <ac:picMkLst>
            <pc:docMk/>
            <pc:sldMk cId="229871905" sldId="296"/>
            <ac:picMk id="16" creationId="{4986B006-1A77-4567-944E-870F2808F951}"/>
          </ac:picMkLst>
        </pc:picChg>
        <pc:picChg chg="add mod">
          <ac:chgData name="Alonso Raúl Melgarejo Galván" userId="34f8e7f98b12fabf" providerId="LiveId" clId="{56F58475-26DB-4DBA-8E9B-E1EE83AB5B40}" dt="2017-12-06T18:24:02.091" v="4217" actId="1076"/>
          <ac:picMkLst>
            <pc:docMk/>
            <pc:sldMk cId="229871905" sldId="296"/>
            <ac:picMk id="19" creationId="{3EEFB087-0620-41DC-B97E-8867606D7D66}"/>
          </ac:picMkLst>
        </pc:picChg>
        <pc:picChg chg="add mod">
          <ac:chgData name="Alonso Raúl Melgarejo Galván" userId="34f8e7f98b12fabf" providerId="LiveId" clId="{56F58475-26DB-4DBA-8E9B-E1EE83AB5B40}" dt="2017-12-06T18:24:05.568" v="4219" actId="1076"/>
          <ac:picMkLst>
            <pc:docMk/>
            <pc:sldMk cId="229871905" sldId="296"/>
            <ac:picMk id="20" creationId="{3FA15772-442D-426B-B018-D9E6A1CD9F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13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953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918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9445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360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820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353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779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261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277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6CFE89-AEB8-4C37-AEBB-702C460C8BF2}" type="datetimeFigureOut">
              <a:rPr lang="es-PE" smtClean="0"/>
              <a:t>28/08/2018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535826-0A55-4662-B6E0-925C94EE792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40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rtz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en.wikipedia.org/wiki/Human_voic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hyperlink" Target="https://en.wikipedia.org/wiki/Nyquist%E2%80%93Shannon_sampling_theore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LIWnropSMs" TargetMode="External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16.png"/><Relationship Id="rId4" Type="http://schemas.openxmlformats.org/officeDocument/2006/relationships/audio" Target="../media/media3.wav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://eva.bo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ve.linkedin.com/in/josersosa" TargetMode="External"/><Relationship Id="rId2" Type="http://schemas.openxmlformats.org/officeDocument/2006/relationships/hyperlink" Target="mailto:jsosabri@everis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www.twitter.com/josersosa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peech_analytic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1DA6FD1-46D6-4600-B7A1-C5FEE0686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PE" sz="6000" dirty="0" err="1" smtClean="0"/>
              <a:t>Speech</a:t>
            </a:r>
            <a:r>
              <a:rPr lang="es-PE" sz="6000" dirty="0" smtClean="0"/>
              <a:t> </a:t>
            </a:r>
            <a:r>
              <a:rPr lang="es-PE" sz="6000" dirty="0" err="1" smtClean="0"/>
              <a:t>Analytics</a:t>
            </a:r>
            <a:endParaRPr lang="es-PE" sz="5400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104A012-BC08-41F5-B45C-721E66C0A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Reconocimiento del genero a partir de la voz</a:t>
            </a:r>
            <a:endParaRPr lang="es-PE" dirty="0"/>
          </a:p>
          <a:p>
            <a:r>
              <a:rPr lang="es-PE" dirty="0" smtClean="0"/>
              <a:t>jsosabri@everis.com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BEC1650-6F09-4CEA-B6D0-1F766B18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9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9" y="2861145"/>
            <a:ext cx="4787003" cy="19239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0" y="3917317"/>
            <a:ext cx="4772368" cy="19169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Fourier </a:t>
            </a:r>
            <a:r>
              <a:rPr lang="es-PE" dirty="0" smtClean="0"/>
              <a:t>- Espectrograma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0" y="2870425"/>
            <a:ext cx="4772367" cy="1914628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0" y="1821250"/>
            <a:ext cx="4772367" cy="1922599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9" y="1811970"/>
            <a:ext cx="4787003" cy="192278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471803" y="2642672"/>
            <a:ext cx="140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02.Seg – 5Hz</a:t>
            </a:r>
            <a:endParaRPr lang="es-PE" dirty="0"/>
          </a:p>
        </p:txBody>
      </p:sp>
      <p:sp>
        <p:nvSpPr>
          <p:cNvPr id="10" name="CuadroTexto 9"/>
          <p:cNvSpPr txBox="1"/>
          <p:nvPr/>
        </p:nvSpPr>
        <p:spPr>
          <a:xfrm>
            <a:off x="4172864" y="3714438"/>
            <a:ext cx="9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20Hz</a:t>
            </a:r>
            <a:endParaRPr lang="es-PE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172863" y="4801660"/>
            <a:ext cx="9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80Hz</a:t>
            </a:r>
            <a:endParaRPr lang="es-PE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062385" y="2685759"/>
            <a:ext cx="9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320Hz</a:t>
            </a:r>
            <a:endParaRPr lang="es-PE" dirty="0"/>
          </a:p>
        </p:txBody>
      </p:sp>
      <p:sp>
        <p:nvSpPr>
          <p:cNvPr id="13" name="CuadroTexto 12"/>
          <p:cNvSpPr txBox="1"/>
          <p:nvPr/>
        </p:nvSpPr>
        <p:spPr>
          <a:xfrm>
            <a:off x="9966939" y="3752763"/>
            <a:ext cx="9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1280Hz</a:t>
            </a:r>
            <a:endParaRPr lang="es-PE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34970" y="4824272"/>
            <a:ext cx="6426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/>
              <a:t>L</a:t>
            </a:r>
            <a:r>
              <a:rPr lang="es-PE" sz="1600" dirty="0" smtClean="0"/>
              <a:t>a</a:t>
            </a:r>
            <a:r>
              <a:rPr lang="es-PE" sz="1600" dirty="0"/>
              <a:t> banda de frecuencia de </a:t>
            </a:r>
            <a:r>
              <a:rPr lang="es-PE" sz="1600" dirty="0">
                <a:hlinkClick r:id="rId7" tooltip="Voz humana"/>
              </a:rPr>
              <a:t>voz</a:t>
            </a:r>
            <a:r>
              <a:rPr lang="es-PE" sz="1600" dirty="0"/>
              <a:t> utilizable oscila entre aproximadamente 300  </a:t>
            </a:r>
            <a:r>
              <a:rPr lang="es-PE" sz="1600" dirty="0">
                <a:hlinkClick r:id="rId8" tooltip="Hertz"/>
              </a:rPr>
              <a:t>Hz</a:t>
            </a:r>
            <a:r>
              <a:rPr lang="es-PE" sz="1600" dirty="0"/>
              <a:t> y 3400 </a:t>
            </a:r>
            <a:r>
              <a:rPr lang="es-PE" sz="1600" dirty="0" smtClean="0"/>
              <a:t>Hz. </a:t>
            </a:r>
            <a:r>
              <a:rPr lang="es-PE" sz="1600" dirty="0"/>
              <a:t>Según el </a:t>
            </a:r>
            <a:r>
              <a:rPr lang="es-PE" sz="1600" dirty="0">
                <a:hlinkClick r:id="rId9" tooltip="Teorema de muestreo de Nyquist-Shannon"/>
              </a:rPr>
              <a:t>teorema de muestreo Nyquist-Shannon</a:t>
            </a:r>
            <a:r>
              <a:rPr lang="es-PE" sz="1600" dirty="0"/>
              <a:t> , la frecuencia de muestreo (8 kHz) debe ser al menos el doble del componente más alto de la frecuencia de voz a través del filtrado apropiado antes del muestreo en tiempos discretos (4 kHz) para la reconstrucción efectiva de la señal de voz.</a:t>
            </a:r>
            <a:endParaRPr lang="es-PE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Voz – un ejemplo en tiempo</a:t>
            </a:r>
            <a:endParaRPr lang="es-PE" dirty="0"/>
          </a:p>
        </p:txBody>
      </p:sp>
      <p:pic>
        <p:nvPicPr>
          <p:cNvPr id="7" name="Wobj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5680" y="1947181"/>
            <a:ext cx="487363" cy="4873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33994"/>
            <a:ext cx="10058400" cy="3247263"/>
          </a:xfrm>
        </p:spPr>
      </p:pic>
    </p:spTree>
    <p:extLst>
      <p:ext uri="{BB962C8B-B14F-4D97-AF65-F5344CB8AC3E}">
        <p14:creationId xmlns:p14="http://schemas.microsoft.com/office/powerpoint/2010/main" val="42184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Voz – un ejemplo en </a:t>
            </a:r>
            <a:r>
              <a:rPr lang="es-PE" dirty="0" smtClean="0"/>
              <a:t>frecuencia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33994"/>
            <a:ext cx="10058400" cy="3247263"/>
          </a:xfr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Voz </a:t>
            </a:r>
            <a:r>
              <a:rPr lang="es-PE" dirty="0" smtClean="0"/>
              <a:t>– Distribución de frecuencias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33994"/>
            <a:ext cx="10058400" cy="3247263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Voz </a:t>
            </a:r>
            <a:r>
              <a:rPr lang="es-PE" dirty="0" smtClean="0"/>
              <a:t>– Espectrograma</a:t>
            </a: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33994"/>
            <a:ext cx="10058400" cy="3247263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Síntesis de la Voz</a:t>
            </a:r>
            <a:endParaRPr lang="es-PE" sz="6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producción artificial del habla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Síntesis de </a:t>
            </a:r>
            <a:r>
              <a:rPr lang="es-PE" dirty="0" smtClean="0"/>
              <a:t>voz (Text to </a:t>
            </a:r>
            <a:r>
              <a:rPr lang="es-PE" dirty="0" err="1" smtClean="0"/>
              <a:t>Speech</a:t>
            </a:r>
            <a:r>
              <a:rPr lang="es-PE" dirty="0" smtClean="0"/>
              <a:t>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s-PE" dirty="0"/>
              <a:t> </a:t>
            </a:r>
            <a:r>
              <a:rPr lang="es-PE" dirty="0" err="1" smtClean="0"/>
              <a:t>Sintetic</a:t>
            </a:r>
            <a:r>
              <a:rPr lang="es-PE" dirty="0" smtClean="0"/>
              <a:t> </a:t>
            </a:r>
            <a:r>
              <a:rPr lang="es-PE" dirty="0" err="1" smtClean="0"/>
              <a:t>voice</a:t>
            </a:r>
            <a:r>
              <a:rPr lang="es-PE" dirty="0" smtClean="0"/>
              <a:t>  (</a:t>
            </a:r>
            <a:r>
              <a:rPr lang="es-PE" dirty="0" smtClean="0">
                <a:hlinkClick r:id="rId8"/>
              </a:rPr>
              <a:t>ejemplo</a:t>
            </a:r>
            <a:r>
              <a:rPr lang="es-PE" dirty="0" smtClean="0"/>
              <a:t>)</a:t>
            </a:r>
          </a:p>
          <a:p>
            <a:pPr marL="0" indent="0">
              <a:buNone/>
            </a:pPr>
            <a:endParaRPr lang="es-PE" dirty="0"/>
          </a:p>
          <a:p>
            <a:pPr>
              <a:buFont typeface="Wingdings" panose="05000000000000000000" pitchFamily="2" charset="2"/>
              <a:buChar char="q"/>
            </a:pPr>
            <a:r>
              <a:rPr lang="es-PE" dirty="0" err="1" smtClean="0"/>
              <a:t>Parametric</a:t>
            </a:r>
            <a:r>
              <a:rPr lang="es-PE" dirty="0" smtClean="0"/>
              <a:t> TTS  </a:t>
            </a:r>
          </a:p>
          <a:p>
            <a:pPr>
              <a:buFont typeface="Wingdings" panose="05000000000000000000" pitchFamily="2" charset="2"/>
              <a:buChar char="q"/>
            </a:pPr>
            <a:endParaRPr lang="es-PE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s-PE" dirty="0" smtClean="0"/>
              <a:t> </a:t>
            </a:r>
            <a:r>
              <a:rPr lang="es-PE" dirty="0" err="1" smtClean="0"/>
              <a:t>Concatenative</a:t>
            </a:r>
            <a:r>
              <a:rPr lang="es-PE" dirty="0" smtClean="0"/>
              <a:t> TTS</a:t>
            </a:r>
          </a:p>
          <a:p>
            <a:pPr>
              <a:buFont typeface="Wingdings" panose="05000000000000000000" pitchFamily="2" charset="2"/>
              <a:buChar char="q"/>
            </a:pPr>
            <a:endParaRPr lang="es-PE" dirty="0"/>
          </a:p>
          <a:p>
            <a:pPr>
              <a:buFont typeface="Wingdings" panose="05000000000000000000" pitchFamily="2" charset="2"/>
              <a:buChar char="q"/>
            </a:pPr>
            <a:r>
              <a:rPr lang="es-PE" dirty="0" smtClean="0"/>
              <a:t> Deep </a:t>
            </a:r>
            <a:r>
              <a:rPr lang="es-PE" dirty="0" err="1" smtClean="0"/>
              <a:t>Learnig</a:t>
            </a:r>
            <a:r>
              <a:rPr lang="es-PE" dirty="0" smtClean="0"/>
              <a:t> (RNN, </a:t>
            </a:r>
            <a:r>
              <a:rPr lang="es-PE" dirty="0" err="1" smtClean="0"/>
              <a:t>WaveNet</a:t>
            </a:r>
            <a:r>
              <a:rPr lang="es-PE" dirty="0" smtClean="0"/>
              <a:t>)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5" name="voice-parametric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29691" y="3146245"/>
            <a:ext cx="487362" cy="487363"/>
          </a:xfrm>
          <a:prstGeom prst="rect">
            <a:avLst/>
          </a:prstGeom>
        </p:spPr>
      </p:pic>
      <p:pic>
        <p:nvPicPr>
          <p:cNvPr id="6" name="voice-wavenet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28248" y="4983642"/>
            <a:ext cx="487362" cy="487362"/>
          </a:xfrm>
          <a:prstGeom prst="rect">
            <a:avLst/>
          </a:prstGeom>
        </p:spPr>
      </p:pic>
      <p:pic>
        <p:nvPicPr>
          <p:cNvPr id="7" name="voive-concatenative-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17053" y="405673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Síntesis de </a:t>
            </a:r>
            <a:r>
              <a:rPr lang="es-PE" dirty="0"/>
              <a:t>voz - </a:t>
            </a:r>
            <a:r>
              <a:rPr lang="es-PE" dirty="0" err="1" smtClean="0"/>
              <a:t>Parametric</a:t>
            </a:r>
            <a:r>
              <a:rPr lang="es-PE" dirty="0" smtClean="0"/>
              <a:t> </a:t>
            </a:r>
            <a:r>
              <a:rPr lang="es-PE" dirty="0"/>
              <a:t>TTS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2357438"/>
            <a:ext cx="10001250" cy="3000375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Síntesis de voz (Text to </a:t>
            </a:r>
            <a:r>
              <a:rPr lang="es-PE" dirty="0" err="1"/>
              <a:t>Speech</a:t>
            </a:r>
            <a:r>
              <a:rPr lang="es-PE" dirty="0"/>
              <a:t>)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53" y="1846263"/>
            <a:ext cx="8544620" cy="4022725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Síntesis de voz </a:t>
            </a:r>
            <a:r>
              <a:rPr lang="es-PE" dirty="0" smtClean="0"/>
              <a:t>- </a:t>
            </a:r>
            <a:r>
              <a:rPr lang="es-PE" dirty="0" err="1" smtClean="0"/>
              <a:t>WaveNet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53" y="2003539"/>
            <a:ext cx="8590654" cy="3948686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Estado del arte</a:t>
            </a:r>
            <a:endParaRPr lang="es-PE" sz="6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Avance del análisis de la voz en nuestros días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/>
              <a:t>Reconocimiento del habla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Detección </a:t>
            </a:r>
            <a:r>
              <a:rPr lang="es-PE" dirty="0"/>
              <a:t>del contenido </a:t>
            </a:r>
            <a:r>
              <a:rPr lang="es-PE" dirty="0" smtClean="0"/>
              <a:t>de una conversación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Reconocimiento del habla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45" y="1811757"/>
            <a:ext cx="8349659" cy="4516168"/>
          </a:xfr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Reconocimiento de Patrones</a:t>
            </a:r>
            <a:endParaRPr lang="es-PE" sz="6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Reconocimiento de patrones sonoros de una conversación y su entorno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Extracción de características </a:t>
            </a: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02" y="2676423"/>
            <a:ext cx="9487722" cy="2362405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3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Voz – Espectrograma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30" y="1814233"/>
            <a:ext cx="8493658" cy="4474424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Detección de silencios </a:t>
            </a:r>
            <a:r>
              <a:rPr lang="es-PE" dirty="0"/>
              <a:t>- </a:t>
            </a:r>
            <a:r>
              <a:rPr lang="es-PE" dirty="0" err="1"/>
              <a:t>pyAudioAnalysis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33" y="1814999"/>
            <a:ext cx="7631094" cy="4525417"/>
          </a:xfr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75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/>
              <a:t>Speech</a:t>
            </a:r>
            <a:r>
              <a:rPr lang="es-PE" dirty="0" smtClean="0"/>
              <a:t> </a:t>
            </a:r>
            <a:r>
              <a:rPr lang="es-PE" dirty="0" err="1" smtClean="0"/>
              <a:t>Diarization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42" y="1811757"/>
            <a:ext cx="5688868" cy="4511405"/>
          </a:xfr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1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Cocktail_Party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" y="2190905"/>
            <a:ext cx="12089227" cy="3312747"/>
          </a:xfr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9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Reconocimiento de emociones</a:t>
            </a: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26" y="1765818"/>
            <a:ext cx="5658928" cy="4514059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9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Reconocimiento de genero</a:t>
            </a:r>
            <a:endParaRPr lang="es-PE" sz="6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Un ejemplo de reconocimiento de patrones en la voz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ofrece la tecnología?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PE" sz="2800" dirty="0" smtClean="0"/>
              <a:t> Síntesis de Voz – Text to </a:t>
            </a:r>
            <a:r>
              <a:rPr lang="es-PE" sz="2800" dirty="0" err="1" smtClean="0"/>
              <a:t>Speech</a:t>
            </a:r>
            <a:endParaRPr lang="es-PE" sz="28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PE" sz="2800" dirty="0" smtClean="0"/>
              <a:t> Reconocimiento </a:t>
            </a:r>
            <a:r>
              <a:rPr lang="es-PE" sz="2800" dirty="0"/>
              <a:t>de Voz – </a:t>
            </a:r>
            <a:r>
              <a:rPr lang="es-PE" sz="2800" dirty="0" err="1"/>
              <a:t>Speech</a:t>
            </a:r>
            <a:r>
              <a:rPr lang="es-PE" sz="2800" dirty="0"/>
              <a:t> to </a:t>
            </a:r>
            <a:r>
              <a:rPr lang="es-PE" sz="2800" dirty="0" err="1"/>
              <a:t>text</a:t>
            </a:r>
            <a:endParaRPr lang="es-PE" sz="28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PE" sz="2800" dirty="0" smtClean="0"/>
              <a:t> Análisis del Lenguaje y la Minería de Texto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PE" sz="2800" dirty="0" smtClean="0"/>
              <a:t> Traducción en tiempo real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PE" sz="2800" dirty="0" smtClean="0"/>
              <a:t> Procesamiento de Lenguaje Natural (NLP)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PE" sz="2800" dirty="0" smtClean="0"/>
              <a:t> Motores de búsqueda inteligentes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PE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s-PE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Reconocimiento de género</a:t>
            </a: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31" y="1814233"/>
            <a:ext cx="8360097" cy="4508929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8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Reconocimiento de </a:t>
            </a:r>
            <a:r>
              <a:rPr lang="es-PE" dirty="0" smtClean="0"/>
              <a:t>género</a:t>
            </a: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9" y="1891870"/>
            <a:ext cx="6469322" cy="3839785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91" y="1814233"/>
            <a:ext cx="5886425" cy="44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Reconocimiento de género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82" y="1890453"/>
            <a:ext cx="4680376" cy="4398615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6" y="1802866"/>
            <a:ext cx="5942359" cy="44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Reconocimiento de género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72" y="1922035"/>
            <a:ext cx="5736566" cy="4330839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6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Servicios</a:t>
            </a:r>
            <a:endParaRPr lang="es-PE" sz="6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Servicios sobre la Voz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Servicios cognitivos basados en voz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Existe otros </a:t>
            </a:r>
            <a:r>
              <a:rPr lang="es-PE" dirty="0" err="1"/>
              <a:t>APIs</a:t>
            </a:r>
            <a:r>
              <a:rPr lang="es-PE" dirty="0"/>
              <a:t> </a:t>
            </a:r>
            <a:r>
              <a:rPr lang="es-PE" dirty="0" smtClean="0"/>
              <a:t>de servicios a diferentes niveles: </a:t>
            </a:r>
          </a:p>
          <a:p>
            <a:pPr marL="0" indent="0">
              <a:buNone/>
            </a:pPr>
            <a:endParaRPr lang="es-PE" dirty="0"/>
          </a:p>
          <a:p>
            <a:pPr marL="800100" lvl="1" indent="-342900">
              <a:buFont typeface="+mj-lt"/>
              <a:buAutoNum type="alphaLcParenR"/>
            </a:pPr>
            <a:r>
              <a:rPr lang="es-PE" dirty="0"/>
              <a:t>CMU </a:t>
            </a:r>
            <a:r>
              <a:rPr lang="es-PE" dirty="0" err="1"/>
              <a:t>Sphinx</a:t>
            </a:r>
            <a:r>
              <a:rPr lang="es-PE" dirty="0"/>
              <a:t> (</a:t>
            </a:r>
            <a:r>
              <a:rPr lang="es-PE" dirty="0" err="1"/>
              <a:t>works</a:t>
            </a:r>
            <a:r>
              <a:rPr lang="es-PE" dirty="0"/>
              <a:t> offline)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PE" dirty="0"/>
              <a:t>Google </a:t>
            </a:r>
            <a:r>
              <a:rPr lang="es-PE" dirty="0" err="1"/>
              <a:t>Speech</a:t>
            </a:r>
            <a:r>
              <a:rPr lang="es-PE" dirty="0"/>
              <a:t> </a:t>
            </a:r>
            <a:r>
              <a:rPr lang="es-PE" dirty="0" err="1"/>
              <a:t>Recognition</a:t>
            </a:r>
            <a:endParaRPr lang="es-PE" dirty="0"/>
          </a:p>
          <a:p>
            <a:pPr marL="800100" lvl="1" indent="-342900">
              <a:buFont typeface="+mj-lt"/>
              <a:buAutoNum type="alphaLcParenR"/>
            </a:pPr>
            <a:r>
              <a:rPr lang="es-PE" dirty="0"/>
              <a:t>Wit.ai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PE" dirty="0"/>
              <a:t>Microsoft Bing </a:t>
            </a:r>
            <a:r>
              <a:rPr lang="es-PE" dirty="0" err="1"/>
              <a:t>Voice</a:t>
            </a:r>
            <a:r>
              <a:rPr lang="es-PE" dirty="0"/>
              <a:t> </a:t>
            </a:r>
            <a:r>
              <a:rPr lang="es-PE" dirty="0" err="1"/>
              <a:t>Recognition</a:t>
            </a:r>
            <a:endParaRPr lang="es-PE" dirty="0"/>
          </a:p>
          <a:p>
            <a:pPr marL="800100" lvl="1" indent="-342900">
              <a:buFont typeface="+mj-lt"/>
              <a:buAutoNum type="alphaLcParenR"/>
            </a:pPr>
            <a:r>
              <a:rPr lang="es-PE" dirty="0" err="1"/>
              <a:t>Houndify</a:t>
            </a:r>
            <a:r>
              <a:rPr lang="es-PE" dirty="0"/>
              <a:t> API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PE" dirty="0"/>
              <a:t>IBM </a:t>
            </a:r>
            <a:r>
              <a:rPr lang="es-PE" dirty="0" err="1"/>
              <a:t>Speech</a:t>
            </a:r>
            <a:r>
              <a:rPr lang="es-PE" dirty="0"/>
              <a:t> to Text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PE" dirty="0" err="1"/>
              <a:t>Snowboy</a:t>
            </a:r>
            <a:r>
              <a:rPr lang="es-PE" dirty="0"/>
              <a:t> </a:t>
            </a:r>
            <a:r>
              <a:rPr lang="es-PE" dirty="0" err="1"/>
              <a:t>Hotword</a:t>
            </a:r>
            <a:r>
              <a:rPr lang="es-PE" dirty="0"/>
              <a:t> </a:t>
            </a:r>
            <a:r>
              <a:rPr lang="es-PE" dirty="0" err="1"/>
              <a:t>Detection</a:t>
            </a:r>
            <a:r>
              <a:rPr lang="es-PE" dirty="0"/>
              <a:t> (</a:t>
            </a:r>
            <a:r>
              <a:rPr lang="es-PE" dirty="0" err="1"/>
              <a:t>works</a:t>
            </a:r>
            <a:r>
              <a:rPr lang="es-PE" dirty="0"/>
              <a:t> offline</a:t>
            </a:r>
            <a:r>
              <a:rPr lang="es-PE" dirty="0" smtClean="0"/>
              <a:t>)</a:t>
            </a:r>
          </a:p>
          <a:p>
            <a:pPr marL="800100" lvl="1" indent="-342900">
              <a:buFont typeface="+mj-lt"/>
              <a:buAutoNum type="alphaLcParenR"/>
            </a:pPr>
            <a:endParaRPr lang="es-PE" dirty="0"/>
          </a:p>
          <a:p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45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Proyectos</a:t>
            </a:r>
            <a:endParaRPr lang="es-PE" sz="6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Algunos Ejemplos de </a:t>
            </a:r>
            <a:r>
              <a:rPr lang="es-PE" dirty="0" smtClean="0"/>
              <a:t>proyectos de ciencia de datos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/>
              <a:t>Speech</a:t>
            </a:r>
            <a:r>
              <a:rPr lang="es-PE" dirty="0" smtClean="0"/>
              <a:t> </a:t>
            </a:r>
            <a:r>
              <a:rPr lang="es-PE" dirty="0" err="1" smtClean="0"/>
              <a:t>Analytics</a:t>
            </a:r>
            <a:r>
              <a:rPr lang="es-PE" dirty="0" smtClean="0"/>
              <a:t> POC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28" y="1846264"/>
            <a:ext cx="4363872" cy="3786786"/>
          </a:xfrm>
        </p:spPr>
      </p:pic>
      <p:pic>
        <p:nvPicPr>
          <p:cNvPr id="1028" name="Picture 4" descr="Image result for call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6263"/>
            <a:ext cx="7953375" cy="4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POC – </a:t>
            </a:r>
            <a:r>
              <a:rPr lang="es-PE" dirty="0" err="1" smtClean="0"/>
              <a:t>Speech</a:t>
            </a:r>
            <a:r>
              <a:rPr lang="es-PE" dirty="0" smtClean="0"/>
              <a:t> </a:t>
            </a:r>
            <a:r>
              <a:rPr lang="es-PE" dirty="0" err="1" smtClean="0"/>
              <a:t>Analytics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1814233"/>
            <a:ext cx="5131503" cy="4452904"/>
          </a:xfr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6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597" y="1737360"/>
            <a:ext cx="5417388" cy="4431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724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POC – </a:t>
            </a:r>
            <a:r>
              <a:rPr lang="es-PE" dirty="0" err="1"/>
              <a:t>Speech</a:t>
            </a:r>
            <a:r>
              <a:rPr lang="es-PE" dirty="0"/>
              <a:t> </a:t>
            </a:r>
            <a:r>
              <a:rPr lang="es-PE" dirty="0" err="1"/>
              <a:t>Analytics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7" y="1906648"/>
            <a:ext cx="6201475" cy="3794593"/>
          </a:xfr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6" y="2712092"/>
            <a:ext cx="5688132" cy="35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E51B-0692-4457-AB4E-B00E8606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000" dirty="0" smtClean="0"/>
              <a:t>¿Qué es el </a:t>
            </a:r>
            <a:r>
              <a:rPr lang="es-PE" sz="6000" dirty="0" err="1" smtClean="0"/>
              <a:t>Speech</a:t>
            </a:r>
            <a:r>
              <a:rPr lang="es-PE" sz="6000" dirty="0" smtClean="0"/>
              <a:t> </a:t>
            </a:r>
            <a:r>
              <a:rPr lang="es-PE" sz="6000" dirty="0" err="1" smtClean="0"/>
              <a:t>Analytics</a:t>
            </a:r>
            <a:r>
              <a:rPr lang="es-PE" sz="6000" dirty="0"/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BE63DD-6123-47DE-9510-C35761A2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/>
              <a:t>Conceptos generales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Tecnología utilizada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hape 105"/>
          <p:cNvSpPr txBox="1">
            <a:spLocks/>
          </p:cNvSpPr>
          <p:nvPr/>
        </p:nvSpPr>
        <p:spPr>
          <a:xfrm>
            <a:off x="1282590" y="2668006"/>
            <a:ext cx="3870600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 panose="020F0502020204030204" pitchFamily="34" charset="0"/>
              <a:buChar char="➔"/>
            </a:pPr>
            <a:r>
              <a:rPr lang="es-PE" dirty="0" smtClean="0">
                <a:solidFill>
                  <a:srgbClr val="3D85C6"/>
                </a:solidFill>
              </a:rPr>
              <a:t>Python 2.7 y 3.6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PE" dirty="0" err="1" smtClean="0">
                <a:solidFill>
                  <a:srgbClr val="3D85C6"/>
                </a:solidFill>
              </a:rPr>
              <a:t>PyDub</a:t>
            </a:r>
            <a:r>
              <a:rPr lang="es-PE" dirty="0" smtClean="0">
                <a:solidFill>
                  <a:srgbClr val="3D85C6"/>
                </a:solidFill>
              </a:rPr>
              <a:t> - 3.6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PE" dirty="0" err="1" smtClean="0">
                <a:solidFill>
                  <a:srgbClr val="3D85C6"/>
                </a:solidFill>
              </a:rPr>
              <a:t>PyAudioAnalysis</a:t>
            </a:r>
            <a:r>
              <a:rPr lang="es-PE" dirty="0" smtClean="0">
                <a:solidFill>
                  <a:srgbClr val="3D85C6"/>
                </a:solidFill>
              </a:rPr>
              <a:t> - 2.7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PE" dirty="0" err="1" smtClean="0">
                <a:solidFill>
                  <a:srgbClr val="3D85C6"/>
                </a:solidFill>
              </a:rPr>
              <a:t>GoogleCloud</a:t>
            </a:r>
            <a:r>
              <a:rPr lang="es-PE" dirty="0" smtClean="0">
                <a:solidFill>
                  <a:srgbClr val="3D85C6"/>
                </a:solidFill>
              </a:rPr>
              <a:t> - 3.6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 panose="020F0502020204030204" pitchFamily="34" charset="0"/>
              <a:buChar char="➔"/>
            </a:pPr>
            <a:r>
              <a:rPr lang="es-PE" dirty="0" smtClean="0">
                <a:solidFill>
                  <a:srgbClr val="3D85C6"/>
                </a:solidFill>
              </a:rPr>
              <a:t>R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PE" dirty="0" smtClean="0">
                <a:solidFill>
                  <a:srgbClr val="3D85C6"/>
                </a:solidFill>
              </a:rPr>
              <a:t>Reconocimiento de género en audios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 panose="020F0502020204030204" pitchFamily="34" charset="0"/>
              <a:buChar char="➔"/>
            </a:pPr>
            <a:r>
              <a:rPr lang="es-PE" dirty="0" smtClean="0">
                <a:solidFill>
                  <a:srgbClr val="3D85C6"/>
                </a:solidFill>
              </a:rPr>
              <a:t>Programas para manipulación de audios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PE" dirty="0" err="1" smtClean="0">
                <a:solidFill>
                  <a:srgbClr val="3D85C6"/>
                </a:solidFill>
              </a:rPr>
              <a:t>Sox</a:t>
            </a:r>
            <a:endParaRPr lang="es-PE" dirty="0" smtClean="0">
              <a:solidFill>
                <a:srgbClr val="3D85C6"/>
              </a:solidFill>
            </a:endParaRP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PE" dirty="0" err="1" smtClean="0">
                <a:solidFill>
                  <a:srgbClr val="3D85C6"/>
                </a:solidFill>
              </a:rPr>
              <a:t>Ffmpeg</a:t>
            </a:r>
            <a:endParaRPr lang="es-PE" dirty="0" smtClean="0">
              <a:solidFill>
                <a:srgbClr val="3D85C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libri" panose="020F0502020204030204" pitchFamily="34" charset="0"/>
              <a:buNone/>
            </a:pPr>
            <a:endParaRPr lang="es-PE" dirty="0">
              <a:solidFill>
                <a:srgbClr val="3D85C6"/>
              </a:solidFill>
            </a:endParaRPr>
          </a:p>
        </p:txBody>
      </p:sp>
      <p:pic>
        <p:nvPicPr>
          <p:cNvPr id="7" name="Shape 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6725" y="2698631"/>
            <a:ext cx="981775" cy="9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554" y="1772920"/>
            <a:ext cx="716826" cy="7168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8"/>
          <p:cNvSpPr txBox="1">
            <a:spLocks/>
          </p:cNvSpPr>
          <p:nvPr/>
        </p:nvSpPr>
        <p:spPr>
          <a:xfrm>
            <a:off x="6332621" y="2714344"/>
            <a:ext cx="3870600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 panose="020F0502020204030204" pitchFamily="34" charset="0"/>
              <a:buChar char="➔"/>
            </a:pPr>
            <a:r>
              <a:rPr lang="es-419" smtClean="0">
                <a:solidFill>
                  <a:srgbClr val="3D85C6"/>
                </a:solidFill>
              </a:rPr>
              <a:t>Google Cloud Platform (GCP)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419" smtClean="0">
                <a:solidFill>
                  <a:srgbClr val="3D85C6"/>
                </a:solidFill>
              </a:rPr>
              <a:t>Speech Recognition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419" smtClean="0">
                <a:solidFill>
                  <a:srgbClr val="3D85C6"/>
                </a:solidFill>
              </a:rPr>
              <a:t>Sentiment Analysis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s-419" smtClean="0">
              <a:solidFill>
                <a:srgbClr val="3D85C6"/>
              </a:solidFill>
            </a:endParaRP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 panose="020F0502020204030204" pitchFamily="34" charset="0"/>
              <a:buChar char="➔"/>
            </a:pPr>
            <a:r>
              <a:rPr lang="es-419" smtClean="0">
                <a:solidFill>
                  <a:srgbClr val="3D85C6"/>
                </a:solidFill>
              </a:rPr>
              <a:t>Microsoft Azure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 pitchFamily="34" charset="0"/>
              <a:buChar char="◆"/>
            </a:pPr>
            <a:r>
              <a:rPr lang="es-419" smtClean="0">
                <a:solidFill>
                  <a:srgbClr val="3D85C6"/>
                </a:solidFill>
              </a:rPr>
              <a:t>Ubuntu Virtual Machine</a:t>
            </a:r>
            <a:endParaRPr lang="es-419">
              <a:solidFill>
                <a:srgbClr val="3D85C6"/>
              </a:solidFill>
            </a:endParaRPr>
          </a:p>
        </p:txBody>
      </p:sp>
      <p:pic>
        <p:nvPicPr>
          <p:cNvPr id="10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705" y="3167964"/>
            <a:ext cx="1987975" cy="12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2192" y="4726914"/>
            <a:ext cx="1698999" cy="9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7694" y="3711031"/>
            <a:ext cx="924935" cy="7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335C5629-7B5B-43A3-8C7D-DFE91E4D2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5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/>
              <a:t>Everis</a:t>
            </a:r>
            <a:r>
              <a:rPr lang="es-PE" dirty="0" smtClean="0"/>
              <a:t> virtual </a:t>
            </a:r>
            <a:r>
              <a:rPr lang="es-PE" dirty="0" err="1" smtClean="0"/>
              <a:t>agent</a:t>
            </a:r>
            <a:r>
              <a:rPr lang="es-PE" dirty="0" smtClean="0"/>
              <a:t> - </a:t>
            </a:r>
            <a:r>
              <a:rPr lang="es-PE" dirty="0" err="1" smtClean="0"/>
              <a:t>eVA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7" y="1814233"/>
            <a:ext cx="6422408" cy="4463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2668631"/>
            <a:ext cx="5686425" cy="360870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7250" y="2232596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linkClick r:id="rId4"/>
              </a:rPr>
              <a:t>http://eva.bot/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05460" y="2021306"/>
            <a:ext cx="675136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9600" dirty="0"/>
              <a:t>GRACIAS</a:t>
            </a:r>
          </a:p>
          <a:p>
            <a:pPr algn="ctr"/>
            <a:endParaRPr lang="es-PE" dirty="0"/>
          </a:p>
          <a:p>
            <a:pPr algn="ctr"/>
            <a:r>
              <a:rPr lang="es-PE" dirty="0" smtClean="0"/>
              <a:t>JOSÉ R. SOSA</a:t>
            </a:r>
            <a:endParaRPr lang="es-PE" dirty="0"/>
          </a:p>
          <a:p>
            <a:pPr algn="ctr"/>
            <a:r>
              <a:rPr lang="es-PE" b="1" dirty="0" smtClean="0"/>
              <a:t>email: </a:t>
            </a:r>
            <a:r>
              <a:rPr lang="es-PE" b="1" dirty="0" smtClean="0">
                <a:hlinkClick r:id="rId2"/>
              </a:rPr>
              <a:t>jsosabri@everis.com</a:t>
            </a:r>
            <a:endParaRPr lang="es-PE" b="1" dirty="0" smtClean="0"/>
          </a:p>
          <a:p>
            <a:pPr algn="ctr"/>
            <a:r>
              <a:rPr lang="es-PE" b="1" dirty="0" err="1" smtClean="0"/>
              <a:t>Linkedin</a:t>
            </a:r>
            <a:r>
              <a:rPr lang="es-PE" b="1" dirty="0"/>
              <a:t>: </a:t>
            </a:r>
            <a:r>
              <a:rPr lang="es-PE" b="1" dirty="0">
                <a:hlinkClick r:id="rId3"/>
              </a:rPr>
              <a:t>https://</a:t>
            </a:r>
            <a:r>
              <a:rPr lang="es-PE" b="1" dirty="0" smtClean="0">
                <a:hlinkClick r:id="rId3"/>
              </a:rPr>
              <a:t>ve.linkedin.com/in/josersosa</a:t>
            </a:r>
            <a:endParaRPr lang="es-PE" b="1" dirty="0" smtClean="0"/>
          </a:p>
          <a:p>
            <a:pPr algn="ctr"/>
            <a:r>
              <a:rPr lang="es-PE" b="1" dirty="0"/>
              <a:t>Twitter: </a:t>
            </a:r>
            <a:r>
              <a:rPr lang="es-PE" b="1" dirty="0">
                <a:hlinkClick r:id="rId4"/>
              </a:rPr>
              <a:t>http://</a:t>
            </a:r>
            <a:r>
              <a:rPr lang="es-PE" b="1" dirty="0" smtClean="0">
                <a:hlinkClick r:id="rId4"/>
              </a:rPr>
              <a:t>www.twitter.com/josersosab</a:t>
            </a:r>
            <a:endParaRPr lang="es-PE" b="1" dirty="0" smtClean="0"/>
          </a:p>
          <a:p>
            <a:pPr algn="ctr"/>
            <a:endParaRPr lang="es-PE" b="1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835E167-7AE3-48BA-801A-6F5BA80EE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Definición de </a:t>
            </a:r>
            <a:r>
              <a:rPr lang="es-PE" dirty="0" err="1"/>
              <a:t>Speech</a:t>
            </a:r>
            <a:r>
              <a:rPr lang="es-PE" dirty="0"/>
              <a:t> </a:t>
            </a:r>
            <a:r>
              <a:rPr lang="es-PE" dirty="0" err="1"/>
              <a:t>Analytics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1800" dirty="0"/>
              <a:t/>
            </a:r>
            <a:br>
              <a:rPr lang="es-PE" sz="1800" dirty="0"/>
            </a:br>
            <a:r>
              <a:rPr lang="es-PE" sz="1800" dirty="0" smtClean="0"/>
              <a:t>El </a:t>
            </a:r>
            <a:r>
              <a:rPr lang="es-PE" sz="1800" dirty="0" smtClean="0">
                <a:solidFill>
                  <a:srgbClr val="92D050"/>
                </a:solidFill>
              </a:rPr>
              <a:t>análisis </a:t>
            </a:r>
            <a:r>
              <a:rPr lang="es-PE" sz="1800" dirty="0">
                <a:solidFill>
                  <a:srgbClr val="92D050"/>
                </a:solidFill>
              </a:rPr>
              <a:t>del </a:t>
            </a:r>
            <a:r>
              <a:rPr lang="es-PE" sz="1800" dirty="0" smtClean="0">
                <a:solidFill>
                  <a:srgbClr val="92D050"/>
                </a:solidFill>
              </a:rPr>
              <a:t>habla </a:t>
            </a:r>
            <a:r>
              <a:rPr lang="es-PE" sz="1800" dirty="0" smtClean="0"/>
              <a:t>o </a:t>
            </a:r>
            <a:r>
              <a:rPr lang="es-PE" sz="1800" dirty="0" err="1">
                <a:solidFill>
                  <a:srgbClr val="92D050"/>
                </a:solidFill>
              </a:rPr>
              <a:t>s</a:t>
            </a:r>
            <a:r>
              <a:rPr lang="es-PE" sz="1800" dirty="0" err="1" smtClean="0">
                <a:solidFill>
                  <a:srgbClr val="92D050"/>
                </a:solidFill>
              </a:rPr>
              <a:t>peech</a:t>
            </a:r>
            <a:r>
              <a:rPr lang="es-PE" sz="1800" dirty="0" smtClean="0">
                <a:solidFill>
                  <a:srgbClr val="92D050"/>
                </a:solidFill>
              </a:rPr>
              <a:t> </a:t>
            </a:r>
            <a:r>
              <a:rPr lang="es-PE" sz="1800" dirty="0" err="1">
                <a:solidFill>
                  <a:srgbClr val="92D050"/>
                </a:solidFill>
              </a:rPr>
              <a:t>a</a:t>
            </a:r>
            <a:r>
              <a:rPr lang="es-PE" sz="1800" dirty="0" err="1" smtClean="0">
                <a:solidFill>
                  <a:srgbClr val="92D050"/>
                </a:solidFill>
              </a:rPr>
              <a:t>nalytics</a:t>
            </a:r>
            <a:r>
              <a:rPr lang="es-PE" sz="1800" dirty="0" smtClean="0">
                <a:solidFill>
                  <a:srgbClr val="92D050"/>
                </a:solidFill>
              </a:rPr>
              <a:t> </a:t>
            </a:r>
            <a:r>
              <a:rPr lang="es-PE" sz="1800" dirty="0" smtClean="0"/>
              <a:t>trata </a:t>
            </a:r>
            <a:r>
              <a:rPr lang="es-PE" sz="1800" dirty="0"/>
              <a:t>de sistemas que permiten extraer información a partir del análisis de las </a:t>
            </a:r>
            <a:r>
              <a:rPr lang="es-PE" sz="1800" dirty="0" smtClean="0">
                <a:solidFill>
                  <a:srgbClr val="92D050"/>
                </a:solidFill>
              </a:rPr>
              <a:t>conversaciones</a:t>
            </a:r>
            <a:r>
              <a:rPr lang="es-PE" sz="1800" dirty="0"/>
              <a:t> </a:t>
            </a:r>
            <a:r>
              <a:rPr lang="es-PE" sz="1800" dirty="0" smtClean="0"/>
              <a:t>grabadas. Esto permite, por ejemplo </a:t>
            </a:r>
            <a:r>
              <a:rPr lang="es-PE" sz="1800" dirty="0"/>
              <a:t>recopilar información del cliente para mejorar la comunicación y la interacción futura. El proceso es utilizado principalmente por los centros de contacto de los clientes para extraer información </a:t>
            </a:r>
            <a:r>
              <a:rPr lang="es-PE" sz="1800" dirty="0" smtClean="0">
                <a:solidFill>
                  <a:srgbClr val="92D050"/>
                </a:solidFill>
              </a:rPr>
              <a:t>oculta</a:t>
            </a:r>
            <a:r>
              <a:rPr lang="es-PE" sz="1800" dirty="0" smtClean="0"/>
              <a:t> </a:t>
            </a:r>
            <a:r>
              <a:rPr lang="es-PE" sz="1800" dirty="0"/>
              <a:t>en las interacciones del cliente con una empresa</a:t>
            </a:r>
            <a:r>
              <a:rPr lang="es-PE" sz="1800" dirty="0" smtClean="0"/>
              <a:t>.</a:t>
            </a:r>
          </a:p>
          <a:p>
            <a:r>
              <a:rPr lang="es-PE" sz="1800" dirty="0"/>
              <a:t>Para ello se basa en diferentes herramientas</a:t>
            </a:r>
            <a:r>
              <a:rPr lang="es-PE" sz="1800" dirty="0" smtClean="0"/>
              <a:t>:</a:t>
            </a:r>
          </a:p>
          <a:p>
            <a:endParaRPr lang="es-PE" sz="18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PE" dirty="0" smtClean="0"/>
              <a:t> Síntesis </a:t>
            </a:r>
            <a:r>
              <a:rPr lang="es-PE" dirty="0"/>
              <a:t>de </a:t>
            </a:r>
            <a:r>
              <a:rPr lang="es-PE" dirty="0" smtClean="0"/>
              <a:t>voz.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PE" dirty="0"/>
              <a:t> Reconocimiento del </a:t>
            </a:r>
            <a:r>
              <a:rPr lang="es-PE" dirty="0" smtClean="0"/>
              <a:t>habla.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PE" dirty="0"/>
              <a:t> Reconocimiento de patrones </a:t>
            </a:r>
            <a:r>
              <a:rPr lang="es-PE" dirty="0" smtClean="0"/>
              <a:t>sonoros.</a:t>
            </a:r>
          </a:p>
          <a:p>
            <a:pPr marL="0" indent="0">
              <a:buNone/>
            </a:pPr>
            <a:endParaRPr lang="es-PE" sz="1800" dirty="0"/>
          </a:p>
          <a:p>
            <a:pPr marL="0" indent="0" algn="r">
              <a:buNone/>
            </a:pPr>
            <a:r>
              <a:rPr lang="es-PE" sz="1800" dirty="0" smtClean="0"/>
              <a:t>Fuente: </a:t>
            </a:r>
            <a:r>
              <a:rPr lang="es-PE" sz="1800" dirty="0" smtClean="0">
                <a:hlinkClick r:id="rId3"/>
              </a:rPr>
              <a:t>Wikipedia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30753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Voz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14" y="1828800"/>
            <a:ext cx="8643131" cy="4382219"/>
          </a:xfr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El Sonido – Tiempo y </a:t>
            </a:r>
            <a:r>
              <a:rPr lang="es-PE" dirty="0" err="1" smtClean="0"/>
              <a:t>Trecuencia</a:t>
            </a:r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0" y="1819330"/>
            <a:ext cx="4232041" cy="1577319"/>
          </a:xfr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8" y="3198544"/>
            <a:ext cx="4232041" cy="15539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8" y="4752462"/>
            <a:ext cx="4232041" cy="15539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20" y="3070219"/>
            <a:ext cx="6209216" cy="18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Fourier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 Por suerte! </a:t>
            </a:r>
            <a:endParaRPr lang="es-PE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s-PE" dirty="0" smtClean="0"/>
              <a:t>Cualquier </a:t>
            </a:r>
            <a:r>
              <a:rPr lang="es-PE" dirty="0"/>
              <a:t>onda continua puede ser descompuesta en ondas sinusoidales puras con frecuencia y amplitud (Análisis de Fourier) </a:t>
            </a:r>
            <a:endParaRPr lang="es-PE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s-PE" dirty="0" smtClean="0"/>
              <a:t>Los </a:t>
            </a:r>
            <a:r>
              <a:rPr lang="es-PE" dirty="0"/>
              <a:t>gráficos en el dominio de frecuencia son MUY útiles para comparar sonidos!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67" y="4125474"/>
            <a:ext cx="6706181" cy="8154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Fourier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1BF671-4D04-49C6-B681-8841A57A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84" y="209730"/>
            <a:ext cx="1116905" cy="549222"/>
          </a:xfrm>
          <a:prstGeom prst="rect">
            <a:avLst/>
          </a:prstGeom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9" y="3106558"/>
            <a:ext cx="5330890" cy="1820608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64" y="1837116"/>
            <a:ext cx="5197855" cy="21797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64" y="4116618"/>
            <a:ext cx="5197855" cy="22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16480</TotalTime>
  <Words>430</Words>
  <Application>Microsoft Office PowerPoint</Application>
  <PresentationFormat>Panorámica</PresentationFormat>
  <Paragraphs>114</Paragraphs>
  <Slides>42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Wingdings</vt:lpstr>
      <vt:lpstr>Retrospección</vt:lpstr>
      <vt:lpstr>Speech Analytics</vt:lpstr>
      <vt:lpstr>Estado del arte</vt:lpstr>
      <vt:lpstr>¿Qué ofrece la tecnología?</vt:lpstr>
      <vt:lpstr>¿Qué es el Speech Analytics?</vt:lpstr>
      <vt:lpstr>Definición de Speech Analytics</vt:lpstr>
      <vt:lpstr>La Voz</vt:lpstr>
      <vt:lpstr>El Sonido – Tiempo y Trecuencia</vt:lpstr>
      <vt:lpstr>Análisis de Fourier </vt:lpstr>
      <vt:lpstr>Análisis de Fourier </vt:lpstr>
      <vt:lpstr>Análisis de Fourier - Espectrograma</vt:lpstr>
      <vt:lpstr>La Voz – un ejemplo en tiempo</vt:lpstr>
      <vt:lpstr>La Voz – un ejemplo en frecuencia</vt:lpstr>
      <vt:lpstr>La Voz – Distribución de frecuencias</vt:lpstr>
      <vt:lpstr>La Voz – Espectrograma</vt:lpstr>
      <vt:lpstr>Síntesis de la Voz</vt:lpstr>
      <vt:lpstr>Síntesis de voz (Text to Speech)</vt:lpstr>
      <vt:lpstr>Síntesis de voz - Parametric TTS</vt:lpstr>
      <vt:lpstr>Síntesis de voz (Text to Speech)</vt:lpstr>
      <vt:lpstr>Síntesis de voz - WaveNet </vt:lpstr>
      <vt:lpstr>Reconocimiento del habla</vt:lpstr>
      <vt:lpstr>Reconocimiento del habla</vt:lpstr>
      <vt:lpstr>Reconocimiento de Patrones</vt:lpstr>
      <vt:lpstr>Extracción de características </vt:lpstr>
      <vt:lpstr>La Voz – Espectrograma</vt:lpstr>
      <vt:lpstr>Detección de silencios - pyAudioAnalysis</vt:lpstr>
      <vt:lpstr>Speech Diarization</vt:lpstr>
      <vt:lpstr>Cocktail_Party</vt:lpstr>
      <vt:lpstr>Reconocimiento de emociones</vt:lpstr>
      <vt:lpstr>Reconocimiento de genero</vt:lpstr>
      <vt:lpstr>Reconocimiento de género</vt:lpstr>
      <vt:lpstr>Reconocimiento de género</vt:lpstr>
      <vt:lpstr>Reconocimiento de género</vt:lpstr>
      <vt:lpstr>Reconocimiento de género</vt:lpstr>
      <vt:lpstr>Servicios</vt:lpstr>
      <vt:lpstr>Servicios cognitivos basados en voz</vt:lpstr>
      <vt:lpstr>Proyectos</vt:lpstr>
      <vt:lpstr>Speech Analytics POC</vt:lpstr>
      <vt:lpstr>POC – Speech Analytics</vt:lpstr>
      <vt:lpstr>POC – Speech Analytics</vt:lpstr>
      <vt:lpstr>Tecnología utilizada</vt:lpstr>
      <vt:lpstr>Everis virtual agent - eVA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aplicado</dc:title>
  <dc:creator>Alonso Raúl Melgarejo Galván</dc:creator>
  <cp:lastModifiedBy>Jose Sosa Briceño</cp:lastModifiedBy>
  <cp:revision>133</cp:revision>
  <dcterms:created xsi:type="dcterms:W3CDTF">2017-12-05T23:45:40Z</dcterms:created>
  <dcterms:modified xsi:type="dcterms:W3CDTF">2018-08-29T21:40:38Z</dcterms:modified>
</cp:coreProperties>
</file>